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66" r:id="rId5"/>
    <p:sldId id="258" r:id="rId6"/>
    <p:sldId id="259" r:id="rId7"/>
    <p:sldId id="262" r:id="rId8"/>
    <p:sldId id="261" r:id="rId9"/>
    <p:sldId id="265" r:id="rId10"/>
    <p:sldId id="263" r:id="rId11"/>
    <p:sldId id="260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0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116C2-1888-8D4E-8C59-88B61A5BEA61}" v="18" dt="2023-10-06T00:14:44.284"/>
    <p1510:client id="{E408FBFA-E5FD-3F41-B37F-9B565CAA75D4}" v="5" dt="2023-10-06T02:34:30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7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1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minic Clifford" userId="c4e58362-a5f1-406d-88d5-0d2248f3194f" providerId="ADAL" clId="{E408FBFA-E5FD-3F41-B37F-9B565CAA75D4}"/>
    <pc:docChg chg="undo custSel modSld">
      <pc:chgData name="Dominic Clifford" userId="c4e58362-a5f1-406d-88d5-0d2248f3194f" providerId="ADAL" clId="{E408FBFA-E5FD-3F41-B37F-9B565CAA75D4}" dt="2023-10-06T02:34:52.282" v="14" actId="478"/>
      <pc:docMkLst>
        <pc:docMk/>
      </pc:docMkLst>
      <pc:sldChg chg="modSp">
        <pc:chgData name="Dominic Clifford" userId="c4e58362-a5f1-406d-88d5-0d2248f3194f" providerId="ADAL" clId="{E408FBFA-E5FD-3F41-B37F-9B565CAA75D4}" dt="2023-10-06T02:33:59.873" v="0" actId="14826"/>
        <pc:sldMkLst>
          <pc:docMk/>
          <pc:sldMk cId="2401828912" sldId="256"/>
        </pc:sldMkLst>
        <pc:picChg chg="mod">
          <ac:chgData name="Dominic Clifford" userId="c4e58362-a5f1-406d-88d5-0d2248f3194f" providerId="ADAL" clId="{E408FBFA-E5FD-3F41-B37F-9B565CAA75D4}" dt="2023-10-06T02:33:59.873" v="0" actId="14826"/>
          <ac:picMkLst>
            <pc:docMk/>
            <pc:sldMk cId="2401828912" sldId="256"/>
            <ac:picMk id="15" creationId="{519276B8-41A8-044B-909B-40F33653B5C6}"/>
          </ac:picMkLst>
        </pc:picChg>
      </pc:sldChg>
      <pc:sldChg chg="addSp delSp modSp mod">
        <pc:chgData name="Dominic Clifford" userId="c4e58362-a5f1-406d-88d5-0d2248f3194f" providerId="ADAL" clId="{E408FBFA-E5FD-3F41-B37F-9B565CAA75D4}" dt="2023-10-06T02:34:52.282" v="14" actId="478"/>
        <pc:sldMkLst>
          <pc:docMk/>
          <pc:sldMk cId="155079561" sldId="264"/>
        </pc:sldMkLst>
        <pc:picChg chg="add del mod">
          <ac:chgData name="Dominic Clifford" userId="c4e58362-a5f1-406d-88d5-0d2248f3194f" providerId="ADAL" clId="{E408FBFA-E5FD-3F41-B37F-9B565CAA75D4}" dt="2023-10-06T02:34:52.282" v="14" actId="478"/>
          <ac:picMkLst>
            <pc:docMk/>
            <pc:sldMk cId="155079561" sldId="264"/>
            <ac:picMk id="6" creationId="{1051D3D2-3E5E-A447-B7D0-DC5FE4D65E7E}"/>
          </ac:picMkLst>
        </pc:picChg>
        <pc:picChg chg="add del mod">
          <ac:chgData name="Dominic Clifford" userId="c4e58362-a5f1-406d-88d5-0d2248f3194f" providerId="ADAL" clId="{E408FBFA-E5FD-3F41-B37F-9B565CAA75D4}" dt="2023-10-06T02:34:49.815" v="13" actId="478"/>
          <ac:picMkLst>
            <pc:docMk/>
            <pc:sldMk cId="155079561" sldId="264"/>
            <ac:picMk id="7" creationId="{6A9F7A50-B4B7-E04F-88AD-DB06AC523B16}"/>
          </ac:picMkLst>
        </pc:picChg>
      </pc:sldChg>
    </pc:docChg>
  </pc:docChgLst>
  <pc:docChgLst>
    <pc:chgData name="Dominic Clifford" userId="c4e58362-a5f1-406d-88d5-0d2248f3194f" providerId="ADAL" clId="{872116C2-1888-8D4E-8C59-88B61A5BEA61}"/>
    <pc:docChg chg="undo custSel modSld">
      <pc:chgData name="Dominic Clifford" userId="c4e58362-a5f1-406d-88d5-0d2248f3194f" providerId="ADAL" clId="{872116C2-1888-8D4E-8C59-88B61A5BEA61}" dt="2023-10-06T00:14:44.283" v="88"/>
      <pc:docMkLst>
        <pc:docMk/>
      </pc:docMkLst>
      <pc:sldChg chg="addSp delSp modSp mod">
        <pc:chgData name="Dominic Clifford" userId="c4e58362-a5f1-406d-88d5-0d2248f3194f" providerId="ADAL" clId="{872116C2-1888-8D4E-8C59-88B61A5BEA61}" dt="2023-10-06T00:13:51.626" v="87"/>
        <pc:sldMkLst>
          <pc:docMk/>
          <pc:sldMk cId="2401828912" sldId="256"/>
        </pc:sldMkLst>
        <pc:spChg chg="mod">
          <ac:chgData name="Dominic Clifford" userId="c4e58362-a5f1-406d-88d5-0d2248f3194f" providerId="ADAL" clId="{872116C2-1888-8D4E-8C59-88B61A5BEA61}" dt="2023-10-06T00:13:09.827" v="78" actId="113"/>
          <ac:spMkLst>
            <pc:docMk/>
            <pc:sldMk cId="2401828912" sldId="256"/>
            <ac:spMk id="2" creationId="{D9D68885-B495-BAEE-C23D-D04F50420227}"/>
          </ac:spMkLst>
        </pc:spChg>
        <pc:spChg chg="add del">
          <ac:chgData name="Dominic Clifford" userId="c4e58362-a5f1-406d-88d5-0d2248f3194f" providerId="ADAL" clId="{872116C2-1888-8D4E-8C59-88B61A5BEA61}" dt="2023-10-06T00:13:35.985" v="80"/>
          <ac:spMkLst>
            <pc:docMk/>
            <pc:sldMk cId="2401828912" sldId="256"/>
            <ac:spMk id="3" creationId="{F9C35250-B62F-4508-0BE2-4519CC715E80}"/>
          </ac:spMkLst>
        </pc:spChg>
        <pc:spChg chg="add mod">
          <ac:chgData name="Dominic Clifford" userId="c4e58362-a5f1-406d-88d5-0d2248f3194f" providerId="ADAL" clId="{872116C2-1888-8D4E-8C59-88B61A5BEA61}" dt="2023-10-06T00:13:49.126" v="86" actId="21"/>
          <ac:spMkLst>
            <pc:docMk/>
            <pc:sldMk cId="2401828912" sldId="256"/>
            <ac:spMk id="14" creationId="{C3FD8DBF-3B27-B24E-A896-8A08479AE102}"/>
          </ac:spMkLst>
        </pc:spChg>
        <pc:picChg chg="add del mod">
          <ac:chgData name="Dominic Clifford" userId="c4e58362-a5f1-406d-88d5-0d2248f3194f" providerId="ADAL" clId="{872116C2-1888-8D4E-8C59-88B61A5BEA61}" dt="2023-10-06T00:07:56.258" v="13" actId="931"/>
          <ac:picMkLst>
            <pc:docMk/>
            <pc:sldMk cId="2401828912" sldId="256"/>
            <ac:picMk id="5" creationId="{58F8294B-B62C-ED49-B771-ECD526EC34E3}"/>
          </ac:picMkLst>
        </pc:picChg>
        <pc:picChg chg="add del mod">
          <ac:chgData name="Dominic Clifford" userId="c4e58362-a5f1-406d-88d5-0d2248f3194f" providerId="ADAL" clId="{872116C2-1888-8D4E-8C59-88B61A5BEA61}" dt="2023-10-06T00:07:59.089" v="14" actId="478"/>
          <ac:picMkLst>
            <pc:docMk/>
            <pc:sldMk cId="2401828912" sldId="256"/>
            <ac:picMk id="7" creationId="{864F136F-1656-D560-84EE-99C38390B751}"/>
          </ac:picMkLst>
        </pc:picChg>
        <pc:picChg chg="add del mod">
          <ac:chgData name="Dominic Clifford" userId="c4e58362-a5f1-406d-88d5-0d2248f3194f" providerId="ADAL" clId="{872116C2-1888-8D4E-8C59-88B61A5BEA61}" dt="2023-10-06T00:08:32.512" v="19" actId="478"/>
          <ac:picMkLst>
            <pc:docMk/>
            <pc:sldMk cId="2401828912" sldId="256"/>
            <ac:picMk id="8" creationId="{4B3E55ED-3374-8242-AA7A-41E2932185AD}"/>
          </ac:picMkLst>
        </pc:picChg>
        <pc:picChg chg="add del mod">
          <ac:chgData name="Dominic Clifford" userId="c4e58362-a5f1-406d-88d5-0d2248f3194f" providerId="ADAL" clId="{872116C2-1888-8D4E-8C59-88B61A5BEA61}" dt="2023-10-06T00:10:32.397" v="34"/>
          <ac:picMkLst>
            <pc:docMk/>
            <pc:sldMk cId="2401828912" sldId="256"/>
            <ac:picMk id="9" creationId="{EBA1F9EB-6592-D04D-BBF0-628D2C704EA4}"/>
          </ac:picMkLst>
        </pc:picChg>
        <pc:picChg chg="add mod">
          <ac:chgData name="Dominic Clifford" userId="c4e58362-a5f1-406d-88d5-0d2248f3194f" providerId="ADAL" clId="{872116C2-1888-8D4E-8C59-88B61A5BEA61}" dt="2023-10-06T00:10:43.973" v="36" actId="1076"/>
          <ac:picMkLst>
            <pc:docMk/>
            <pc:sldMk cId="2401828912" sldId="256"/>
            <ac:picMk id="10" creationId="{1CB1D794-2339-F948-A5C5-028292206F11}"/>
          </ac:picMkLst>
        </pc:picChg>
        <pc:picChg chg="add del mod">
          <ac:chgData name="Dominic Clifford" userId="c4e58362-a5f1-406d-88d5-0d2248f3194f" providerId="ADAL" clId="{872116C2-1888-8D4E-8C59-88B61A5BEA61}" dt="2023-10-06T00:13:49.126" v="86" actId="21"/>
          <ac:picMkLst>
            <pc:docMk/>
            <pc:sldMk cId="2401828912" sldId="256"/>
            <ac:picMk id="12" creationId="{132ED321-5E18-4445-908D-30106A640C38}"/>
          </ac:picMkLst>
        </pc:picChg>
        <pc:picChg chg="add mod">
          <ac:chgData name="Dominic Clifford" userId="c4e58362-a5f1-406d-88d5-0d2248f3194f" providerId="ADAL" clId="{872116C2-1888-8D4E-8C59-88B61A5BEA61}" dt="2023-10-06T00:13:51.626" v="87"/>
          <ac:picMkLst>
            <pc:docMk/>
            <pc:sldMk cId="2401828912" sldId="256"/>
            <ac:picMk id="15" creationId="{519276B8-41A8-044B-909B-40F33653B5C6}"/>
          </ac:picMkLst>
        </pc:picChg>
      </pc:sldChg>
      <pc:sldChg chg="addSp delSp modSp mod">
        <pc:chgData name="Dominic Clifford" userId="c4e58362-a5f1-406d-88d5-0d2248f3194f" providerId="ADAL" clId="{872116C2-1888-8D4E-8C59-88B61A5BEA61}" dt="2023-10-06T00:13:04.001" v="76" actId="20577"/>
        <pc:sldMkLst>
          <pc:docMk/>
          <pc:sldMk cId="3685063544" sldId="258"/>
        </pc:sldMkLst>
        <pc:spChg chg="mod">
          <ac:chgData name="Dominic Clifford" userId="c4e58362-a5f1-406d-88d5-0d2248f3194f" providerId="ADAL" clId="{872116C2-1888-8D4E-8C59-88B61A5BEA61}" dt="2023-10-06T00:13:04.001" v="76" actId="20577"/>
          <ac:spMkLst>
            <pc:docMk/>
            <pc:sldMk cId="3685063544" sldId="258"/>
            <ac:spMk id="2" creationId="{E4DDEB47-48B7-5D2C-9F51-66A6C19A6CD1}"/>
          </ac:spMkLst>
        </pc:spChg>
        <pc:picChg chg="del">
          <ac:chgData name="Dominic Clifford" userId="c4e58362-a5f1-406d-88d5-0d2248f3194f" providerId="ADAL" clId="{872116C2-1888-8D4E-8C59-88B61A5BEA61}" dt="2023-10-06T00:10:53.067" v="39" actId="478"/>
          <ac:picMkLst>
            <pc:docMk/>
            <pc:sldMk cId="3685063544" sldId="258"/>
            <ac:picMk id="4" creationId="{A21BE2B7-16C2-D717-F559-634CD0100032}"/>
          </ac:picMkLst>
        </pc:picChg>
        <pc:picChg chg="add mod">
          <ac:chgData name="Dominic Clifford" userId="c4e58362-a5f1-406d-88d5-0d2248f3194f" providerId="ADAL" clId="{872116C2-1888-8D4E-8C59-88B61A5BEA61}" dt="2023-10-06T00:10:54.233" v="40"/>
          <ac:picMkLst>
            <pc:docMk/>
            <pc:sldMk cId="3685063544" sldId="258"/>
            <ac:picMk id="5" creationId="{CFDEB9FC-5A67-D646-98D5-38EF871C8402}"/>
          </ac:picMkLst>
        </pc:picChg>
      </pc:sldChg>
      <pc:sldChg chg="addSp delSp modSp mod">
        <pc:chgData name="Dominic Clifford" userId="c4e58362-a5f1-406d-88d5-0d2248f3194f" providerId="ADAL" clId="{872116C2-1888-8D4E-8C59-88B61A5BEA61}" dt="2023-10-06T00:12:54.091" v="71" actId="113"/>
        <pc:sldMkLst>
          <pc:docMk/>
          <pc:sldMk cId="2117783584" sldId="259"/>
        </pc:sldMkLst>
        <pc:spChg chg="mod">
          <ac:chgData name="Dominic Clifford" userId="c4e58362-a5f1-406d-88d5-0d2248f3194f" providerId="ADAL" clId="{872116C2-1888-8D4E-8C59-88B61A5BEA61}" dt="2023-10-06T00:12:54.091" v="71" actId="113"/>
          <ac:spMkLst>
            <pc:docMk/>
            <pc:sldMk cId="2117783584" sldId="259"/>
            <ac:spMk id="2" creationId="{AB25F508-3846-03BD-D070-82F4F9A35B21}"/>
          </ac:spMkLst>
        </pc:spChg>
        <pc:picChg chg="del">
          <ac:chgData name="Dominic Clifford" userId="c4e58362-a5f1-406d-88d5-0d2248f3194f" providerId="ADAL" clId="{872116C2-1888-8D4E-8C59-88B61A5BEA61}" dt="2023-10-06T00:10:56.966" v="41" actId="478"/>
          <ac:picMkLst>
            <pc:docMk/>
            <pc:sldMk cId="2117783584" sldId="259"/>
            <ac:picMk id="4" creationId="{972A493B-4469-142E-D9D0-22A4A32C8228}"/>
          </ac:picMkLst>
        </pc:picChg>
        <pc:picChg chg="add mod">
          <ac:chgData name="Dominic Clifford" userId="c4e58362-a5f1-406d-88d5-0d2248f3194f" providerId="ADAL" clId="{872116C2-1888-8D4E-8C59-88B61A5BEA61}" dt="2023-10-06T00:10:58.315" v="42"/>
          <ac:picMkLst>
            <pc:docMk/>
            <pc:sldMk cId="2117783584" sldId="259"/>
            <ac:picMk id="5" creationId="{37AF3BF2-0C61-9249-B3A2-ED2C3BB2E007}"/>
          </ac:picMkLst>
        </pc:picChg>
      </pc:sldChg>
      <pc:sldChg chg="addSp delSp modSp mod">
        <pc:chgData name="Dominic Clifford" userId="c4e58362-a5f1-406d-88d5-0d2248f3194f" providerId="ADAL" clId="{872116C2-1888-8D4E-8C59-88B61A5BEA61}" dt="2023-10-06T00:12:15.849" v="58" actId="113"/>
        <pc:sldMkLst>
          <pc:docMk/>
          <pc:sldMk cId="3518851030" sldId="260"/>
        </pc:sldMkLst>
        <pc:spChg chg="mod">
          <ac:chgData name="Dominic Clifford" userId="c4e58362-a5f1-406d-88d5-0d2248f3194f" providerId="ADAL" clId="{872116C2-1888-8D4E-8C59-88B61A5BEA61}" dt="2023-10-06T00:12:15.849" v="58" actId="113"/>
          <ac:spMkLst>
            <pc:docMk/>
            <pc:sldMk cId="3518851030" sldId="260"/>
            <ac:spMk id="2" creationId="{3244F430-E027-A10F-3B55-820162C36625}"/>
          </ac:spMkLst>
        </pc:spChg>
        <pc:picChg chg="del">
          <ac:chgData name="Dominic Clifford" userId="c4e58362-a5f1-406d-88d5-0d2248f3194f" providerId="ADAL" clId="{872116C2-1888-8D4E-8C59-88B61A5BEA61}" dt="2023-10-06T00:11:17.207" v="51" actId="478"/>
          <ac:picMkLst>
            <pc:docMk/>
            <pc:sldMk cId="3518851030" sldId="260"/>
            <ac:picMk id="4" creationId="{87E49E7C-A220-902B-0868-78BF121CA77E}"/>
          </ac:picMkLst>
        </pc:picChg>
        <pc:picChg chg="add mod">
          <ac:chgData name="Dominic Clifford" userId="c4e58362-a5f1-406d-88d5-0d2248f3194f" providerId="ADAL" clId="{872116C2-1888-8D4E-8C59-88B61A5BEA61}" dt="2023-10-06T00:11:18.342" v="52"/>
          <ac:picMkLst>
            <pc:docMk/>
            <pc:sldMk cId="3518851030" sldId="260"/>
            <ac:picMk id="5" creationId="{EA12D160-4AFE-EE4C-92AB-EE51227762EB}"/>
          </ac:picMkLst>
        </pc:picChg>
      </pc:sldChg>
      <pc:sldChg chg="addSp delSp modSp mod">
        <pc:chgData name="Dominic Clifford" userId="c4e58362-a5f1-406d-88d5-0d2248f3194f" providerId="ADAL" clId="{872116C2-1888-8D4E-8C59-88B61A5BEA61}" dt="2023-10-06T00:12:44.375" v="67" actId="20577"/>
        <pc:sldMkLst>
          <pc:docMk/>
          <pc:sldMk cId="1606323812" sldId="261"/>
        </pc:sldMkLst>
        <pc:spChg chg="mod">
          <ac:chgData name="Dominic Clifford" userId="c4e58362-a5f1-406d-88d5-0d2248f3194f" providerId="ADAL" clId="{872116C2-1888-8D4E-8C59-88B61A5BEA61}" dt="2023-10-06T00:12:44.375" v="67" actId="20577"/>
          <ac:spMkLst>
            <pc:docMk/>
            <pc:sldMk cId="1606323812" sldId="261"/>
            <ac:spMk id="2" creationId="{B3B25310-1898-FAB7-685A-5DC27306B9CD}"/>
          </ac:spMkLst>
        </pc:spChg>
        <pc:picChg chg="del">
          <ac:chgData name="Dominic Clifford" userId="c4e58362-a5f1-406d-88d5-0d2248f3194f" providerId="ADAL" clId="{872116C2-1888-8D4E-8C59-88B61A5BEA61}" dt="2023-10-06T00:11:04.471" v="45" actId="478"/>
          <ac:picMkLst>
            <pc:docMk/>
            <pc:sldMk cId="1606323812" sldId="261"/>
            <ac:picMk id="4" creationId="{2655F3F4-EAC2-124F-E108-8FF2ADC26E9D}"/>
          </ac:picMkLst>
        </pc:picChg>
        <pc:picChg chg="add mod">
          <ac:chgData name="Dominic Clifford" userId="c4e58362-a5f1-406d-88d5-0d2248f3194f" providerId="ADAL" clId="{872116C2-1888-8D4E-8C59-88B61A5BEA61}" dt="2023-10-06T00:11:05.622" v="46"/>
          <ac:picMkLst>
            <pc:docMk/>
            <pc:sldMk cId="1606323812" sldId="261"/>
            <ac:picMk id="5" creationId="{4ED57127-7728-7649-9856-6571C14626AA}"/>
          </ac:picMkLst>
        </pc:picChg>
      </pc:sldChg>
      <pc:sldChg chg="addSp delSp modSp mod">
        <pc:chgData name="Dominic Clifford" userId="c4e58362-a5f1-406d-88d5-0d2248f3194f" providerId="ADAL" clId="{872116C2-1888-8D4E-8C59-88B61A5BEA61}" dt="2023-10-06T00:12:48.976" v="69" actId="113"/>
        <pc:sldMkLst>
          <pc:docMk/>
          <pc:sldMk cId="1024741108" sldId="262"/>
        </pc:sldMkLst>
        <pc:spChg chg="mod">
          <ac:chgData name="Dominic Clifford" userId="c4e58362-a5f1-406d-88d5-0d2248f3194f" providerId="ADAL" clId="{872116C2-1888-8D4E-8C59-88B61A5BEA61}" dt="2023-10-06T00:12:48.976" v="69" actId="113"/>
          <ac:spMkLst>
            <pc:docMk/>
            <pc:sldMk cId="1024741108" sldId="262"/>
            <ac:spMk id="2" creationId="{CE6FD623-7C27-126A-B60F-2019F491AC75}"/>
          </ac:spMkLst>
        </pc:spChg>
        <pc:picChg chg="del">
          <ac:chgData name="Dominic Clifford" userId="c4e58362-a5f1-406d-88d5-0d2248f3194f" providerId="ADAL" clId="{872116C2-1888-8D4E-8C59-88B61A5BEA61}" dt="2023-10-06T00:11:00.887" v="43" actId="478"/>
          <ac:picMkLst>
            <pc:docMk/>
            <pc:sldMk cId="1024741108" sldId="262"/>
            <ac:picMk id="4" creationId="{1E2B8B31-532B-13F4-F37F-B91583747057}"/>
          </ac:picMkLst>
        </pc:picChg>
        <pc:picChg chg="add mod">
          <ac:chgData name="Dominic Clifford" userId="c4e58362-a5f1-406d-88d5-0d2248f3194f" providerId="ADAL" clId="{872116C2-1888-8D4E-8C59-88B61A5BEA61}" dt="2023-10-06T00:11:02.031" v="44"/>
          <ac:picMkLst>
            <pc:docMk/>
            <pc:sldMk cId="1024741108" sldId="262"/>
            <ac:picMk id="5" creationId="{960CE100-5145-C046-AF07-957D8A023F67}"/>
          </ac:picMkLst>
        </pc:picChg>
      </pc:sldChg>
      <pc:sldChg chg="addSp delSp modSp mod">
        <pc:chgData name="Dominic Clifford" userId="c4e58362-a5f1-406d-88d5-0d2248f3194f" providerId="ADAL" clId="{872116C2-1888-8D4E-8C59-88B61A5BEA61}" dt="2023-10-06T00:13:19.570" v="79" actId="113"/>
        <pc:sldMkLst>
          <pc:docMk/>
          <pc:sldMk cId="4183881183" sldId="263"/>
        </pc:sldMkLst>
        <pc:spChg chg="mod">
          <ac:chgData name="Dominic Clifford" userId="c4e58362-a5f1-406d-88d5-0d2248f3194f" providerId="ADAL" clId="{872116C2-1888-8D4E-8C59-88B61A5BEA61}" dt="2023-10-06T00:13:19.570" v="79" actId="113"/>
          <ac:spMkLst>
            <pc:docMk/>
            <pc:sldMk cId="4183881183" sldId="263"/>
            <ac:spMk id="2" creationId="{B3B25310-1898-FAB7-685A-5DC27306B9CD}"/>
          </ac:spMkLst>
        </pc:spChg>
        <pc:picChg chg="del">
          <ac:chgData name="Dominic Clifford" userId="c4e58362-a5f1-406d-88d5-0d2248f3194f" providerId="ADAL" clId="{872116C2-1888-8D4E-8C59-88B61A5BEA61}" dt="2023-10-06T00:11:12.672" v="49" actId="478"/>
          <ac:picMkLst>
            <pc:docMk/>
            <pc:sldMk cId="4183881183" sldId="263"/>
            <ac:picMk id="10" creationId="{8049BDAA-3C43-71A9-350A-CCDC4CB0810D}"/>
          </ac:picMkLst>
        </pc:picChg>
        <pc:picChg chg="add mod">
          <ac:chgData name="Dominic Clifford" userId="c4e58362-a5f1-406d-88d5-0d2248f3194f" providerId="ADAL" clId="{872116C2-1888-8D4E-8C59-88B61A5BEA61}" dt="2023-10-06T00:11:13.763" v="50"/>
          <ac:picMkLst>
            <pc:docMk/>
            <pc:sldMk cId="4183881183" sldId="263"/>
            <ac:picMk id="11" creationId="{2A1BA9D5-C5CA-3E44-A7EB-6A62ACB27216}"/>
          </ac:picMkLst>
        </pc:picChg>
      </pc:sldChg>
      <pc:sldChg chg="addSp delSp modSp mod">
        <pc:chgData name="Dominic Clifford" userId="c4e58362-a5f1-406d-88d5-0d2248f3194f" providerId="ADAL" clId="{872116C2-1888-8D4E-8C59-88B61A5BEA61}" dt="2023-10-06T00:14:44.283" v="88"/>
        <pc:sldMkLst>
          <pc:docMk/>
          <pc:sldMk cId="155079561" sldId="264"/>
        </pc:sldMkLst>
        <pc:spChg chg="mod">
          <ac:chgData name="Dominic Clifford" userId="c4e58362-a5f1-406d-88d5-0d2248f3194f" providerId="ADAL" clId="{872116C2-1888-8D4E-8C59-88B61A5BEA61}" dt="2023-10-06T00:12:08.297" v="56" actId="207"/>
          <ac:spMkLst>
            <pc:docMk/>
            <pc:sldMk cId="155079561" sldId="264"/>
            <ac:spMk id="2" creationId="{3244F430-E027-A10F-3B55-820162C36625}"/>
          </ac:spMkLst>
        </pc:spChg>
        <pc:picChg chg="del">
          <ac:chgData name="Dominic Clifford" userId="c4e58362-a5f1-406d-88d5-0d2248f3194f" providerId="ADAL" clId="{872116C2-1888-8D4E-8C59-88B61A5BEA61}" dt="2023-10-06T00:11:20.410" v="53" actId="478"/>
          <ac:picMkLst>
            <pc:docMk/>
            <pc:sldMk cId="155079561" sldId="264"/>
            <ac:picMk id="4" creationId="{2E8CF751-84EE-4B94-B02E-CCA049530CB3}"/>
          </ac:picMkLst>
        </pc:picChg>
        <pc:picChg chg="add mod">
          <ac:chgData name="Dominic Clifford" userId="c4e58362-a5f1-406d-88d5-0d2248f3194f" providerId="ADAL" clId="{872116C2-1888-8D4E-8C59-88B61A5BEA61}" dt="2023-10-06T00:11:21.571" v="54"/>
          <ac:picMkLst>
            <pc:docMk/>
            <pc:sldMk cId="155079561" sldId="264"/>
            <ac:picMk id="5" creationId="{522DB154-2B0C-EB4C-9CED-4C47185812A3}"/>
          </ac:picMkLst>
        </pc:picChg>
        <pc:picChg chg="add mod">
          <ac:chgData name="Dominic Clifford" userId="c4e58362-a5f1-406d-88d5-0d2248f3194f" providerId="ADAL" clId="{872116C2-1888-8D4E-8C59-88B61A5BEA61}" dt="2023-10-06T00:14:44.283" v="88"/>
          <ac:picMkLst>
            <pc:docMk/>
            <pc:sldMk cId="155079561" sldId="264"/>
            <ac:picMk id="6" creationId="{1051D3D2-3E5E-A447-B7D0-DC5FE4D65E7E}"/>
          </ac:picMkLst>
        </pc:picChg>
      </pc:sldChg>
      <pc:sldChg chg="addSp delSp modSp mod">
        <pc:chgData name="Dominic Clifford" userId="c4e58362-a5f1-406d-88d5-0d2248f3194f" providerId="ADAL" clId="{872116C2-1888-8D4E-8C59-88B61A5BEA61}" dt="2023-10-06T00:12:32.127" v="62" actId="113"/>
        <pc:sldMkLst>
          <pc:docMk/>
          <pc:sldMk cId="948231873" sldId="265"/>
        </pc:sldMkLst>
        <pc:spChg chg="mod">
          <ac:chgData name="Dominic Clifford" userId="c4e58362-a5f1-406d-88d5-0d2248f3194f" providerId="ADAL" clId="{872116C2-1888-8D4E-8C59-88B61A5BEA61}" dt="2023-10-06T00:12:32.127" v="62" actId="113"/>
          <ac:spMkLst>
            <pc:docMk/>
            <pc:sldMk cId="948231873" sldId="265"/>
            <ac:spMk id="2" creationId="{B3B25310-1898-FAB7-685A-5DC27306B9CD}"/>
          </ac:spMkLst>
        </pc:spChg>
        <pc:picChg chg="del">
          <ac:chgData name="Dominic Clifford" userId="c4e58362-a5f1-406d-88d5-0d2248f3194f" providerId="ADAL" clId="{872116C2-1888-8D4E-8C59-88B61A5BEA61}" dt="2023-10-06T00:11:08.744" v="47" actId="478"/>
          <ac:picMkLst>
            <pc:docMk/>
            <pc:sldMk cId="948231873" sldId="265"/>
            <ac:picMk id="4" creationId="{D1F6A639-440A-33BC-81C4-7652B23CCEA5}"/>
          </ac:picMkLst>
        </pc:picChg>
        <pc:picChg chg="add mod">
          <ac:chgData name="Dominic Clifford" userId="c4e58362-a5f1-406d-88d5-0d2248f3194f" providerId="ADAL" clId="{872116C2-1888-8D4E-8C59-88B61A5BEA61}" dt="2023-10-06T00:11:09.787" v="48"/>
          <ac:picMkLst>
            <pc:docMk/>
            <pc:sldMk cId="948231873" sldId="265"/>
            <ac:picMk id="5" creationId="{AD0D4795-72DB-DA4C-B97B-387FA64A05F6}"/>
          </ac:picMkLst>
        </pc:picChg>
      </pc:sldChg>
      <pc:sldChg chg="addSp delSp modSp mod">
        <pc:chgData name="Dominic Clifford" userId="c4e58362-a5f1-406d-88d5-0d2248f3194f" providerId="ADAL" clId="{872116C2-1888-8D4E-8C59-88B61A5BEA61}" dt="2023-10-06T00:13:01.522" v="75" actId="113"/>
        <pc:sldMkLst>
          <pc:docMk/>
          <pc:sldMk cId="1623408144" sldId="266"/>
        </pc:sldMkLst>
        <pc:spChg chg="mod">
          <ac:chgData name="Dominic Clifford" userId="c4e58362-a5f1-406d-88d5-0d2248f3194f" providerId="ADAL" clId="{872116C2-1888-8D4E-8C59-88B61A5BEA61}" dt="2023-10-06T00:13:01.522" v="75" actId="113"/>
          <ac:spMkLst>
            <pc:docMk/>
            <pc:sldMk cId="1623408144" sldId="266"/>
            <ac:spMk id="2" creationId="{648A2A50-1AFD-6820-ED32-451DBB57CBF6}"/>
          </ac:spMkLst>
        </pc:spChg>
        <pc:picChg chg="add mod">
          <ac:chgData name="Dominic Clifford" userId="c4e58362-a5f1-406d-88d5-0d2248f3194f" providerId="ADAL" clId="{872116C2-1888-8D4E-8C59-88B61A5BEA61}" dt="2023-10-06T00:10:49.850" v="38"/>
          <ac:picMkLst>
            <pc:docMk/>
            <pc:sldMk cId="1623408144" sldId="266"/>
            <ac:picMk id="5" creationId="{8D1CC2B4-C8F8-3145-96C1-66153F9737A7}"/>
          </ac:picMkLst>
        </pc:picChg>
        <pc:picChg chg="del">
          <ac:chgData name="Dominic Clifford" userId="c4e58362-a5f1-406d-88d5-0d2248f3194f" providerId="ADAL" clId="{872116C2-1888-8D4E-8C59-88B61A5BEA61}" dt="2023-10-06T00:10:48.715" v="37" actId="478"/>
          <ac:picMkLst>
            <pc:docMk/>
            <pc:sldMk cId="1623408144" sldId="266"/>
            <ac:picMk id="6" creationId="{DC670B68-7B05-767D-C3F1-AEEFB4E565D0}"/>
          </ac:picMkLst>
        </pc:picChg>
      </pc:sldChg>
    </pc:docChg>
  </pc:docChgLst>
  <pc:docChgLst>
    <pc:chgData name="Lisa van Beeck" userId="3bac3ae2-f785-45b6-a0d0-9a89d142988e" providerId="ADAL" clId="{3029A711-0FE7-487C-8DC8-2C942E10D531}"/>
    <pc:docChg chg="undo custSel addSld modSld">
      <pc:chgData name="Lisa van Beeck" userId="3bac3ae2-f785-45b6-a0d0-9a89d142988e" providerId="ADAL" clId="{3029A711-0FE7-487C-8DC8-2C942E10D531}" dt="2023-09-20T02:55:20.525" v="1753"/>
      <pc:docMkLst>
        <pc:docMk/>
      </pc:docMkLst>
      <pc:sldChg chg="addSp delSp modSp mod modClrScheme chgLayout">
        <pc:chgData name="Lisa van Beeck" userId="3bac3ae2-f785-45b6-a0d0-9a89d142988e" providerId="ADAL" clId="{3029A711-0FE7-487C-8DC8-2C942E10D531}" dt="2023-09-20T02:54:54.303" v="1745"/>
        <pc:sldMkLst>
          <pc:docMk/>
          <pc:sldMk cId="2401828912" sldId="256"/>
        </pc:sldMkLst>
        <pc:spChg chg="mod ord">
          <ac:chgData name="Lisa van Beeck" userId="3bac3ae2-f785-45b6-a0d0-9a89d142988e" providerId="ADAL" clId="{3029A711-0FE7-487C-8DC8-2C942E10D531}" dt="2023-09-20T02:49:13.711" v="1735" actId="700"/>
          <ac:spMkLst>
            <pc:docMk/>
            <pc:sldMk cId="2401828912" sldId="256"/>
            <ac:spMk id="2" creationId="{D9D68885-B495-BAEE-C23D-D04F50420227}"/>
          </ac:spMkLst>
        </pc:spChg>
        <pc:spChg chg="del mod">
          <ac:chgData name="Lisa van Beeck" userId="3bac3ae2-f785-45b6-a0d0-9a89d142988e" providerId="ADAL" clId="{3029A711-0FE7-487C-8DC8-2C942E10D531}" dt="2023-09-18T06:49:53.475" v="1571" actId="478"/>
          <ac:spMkLst>
            <pc:docMk/>
            <pc:sldMk cId="2401828912" sldId="256"/>
            <ac:spMk id="3" creationId="{B586D06B-F9F9-F642-6F64-B843335BC1B6}"/>
          </ac:spMkLst>
        </pc:spChg>
        <pc:spChg chg="add del mod ord">
          <ac:chgData name="Lisa van Beeck" userId="3bac3ae2-f785-45b6-a0d0-9a89d142988e" providerId="ADAL" clId="{3029A711-0FE7-487C-8DC8-2C942E10D531}" dt="2023-09-20T02:54:29.773" v="1737"/>
          <ac:spMkLst>
            <pc:docMk/>
            <pc:sldMk cId="2401828912" sldId="256"/>
            <ac:spMk id="3" creationId="{F9C35250-B62F-4508-0BE2-4519CC715E80}"/>
          </ac:spMkLst>
        </pc:spChg>
        <pc:spChg chg="add del mod">
          <ac:chgData name="Lisa van Beeck" userId="3bac3ae2-f785-45b6-a0d0-9a89d142988e" providerId="ADAL" clId="{3029A711-0FE7-487C-8DC8-2C942E10D531}" dt="2023-09-18T06:49:55.780" v="1572" actId="478"/>
          <ac:spMkLst>
            <pc:docMk/>
            <pc:sldMk cId="2401828912" sldId="256"/>
            <ac:spMk id="6" creationId="{92405390-C54F-7D35-E54C-280799C8A3CB}"/>
          </ac:spMkLst>
        </pc:spChg>
        <pc:graphicFrameChg chg="add del mod modGraphic">
          <ac:chgData name="Lisa van Beeck" userId="3bac3ae2-f785-45b6-a0d0-9a89d142988e" providerId="ADAL" clId="{3029A711-0FE7-487C-8DC8-2C942E10D531}" dt="2023-09-20T02:48:39.705" v="1723" actId="21"/>
          <ac:graphicFrameMkLst>
            <pc:docMk/>
            <pc:sldMk cId="2401828912" sldId="256"/>
            <ac:graphicFrameMk id="4" creationId="{BC931477-3A75-EB98-D5CC-924E4C125788}"/>
          </ac:graphicFrameMkLst>
        </pc:graphicFrameChg>
        <pc:picChg chg="add del mod">
          <ac:chgData name="Lisa van Beeck" userId="3bac3ae2-f785-45b6-a0d0-9a89d142988e" providerId="ADAL" clId="{3029A711-0FE7-487C-8DC8-2C942E10D531}" dt="2023-09-20T02:54:29.773" v="1737"/>
          <ac:picMkLst>
            <pc:docMk/>
            <pc:sldMk cId="2401828912" sldId="256"/>
            <ac:picMk id="6" creationId="{19622322-BB3F-3D7A-A9FC-83EA13D020BE}"/>
          </ac:picMkLst>
        </pc:picChg>
        <pc:picChg chg="add mod">
          <ac:chgData name="Lisa van Beeck" userId="3bac3ae2-f785-45b6-a0d0-9a89d142988e" providerId="ADAL" clId="{3029A711-0FE7-487C-8DC8-2C942E10D531}" dt="2023-09-20T02:54:54.303" v="1745"/>
          <ac:picMkLst>
            <pc:docMk/>
            <pc:sldMk cId="2401828912" sldId="256"/>
            <ac:picMk id="7" creationId="{864F136F-1656-D560-84EE-99C38390B751}"/>
          </ac:picMkLst>
        </pc:picChg>
      </pc:sldChg>
      <pc:sldChg chg="addSp modSp mod">
        <pc:chgData name="Lisa van Beeck" userId="3bac3ae2-f785-45b6-a0d0-9a89d142988e" providerId="ADAL" clId="{3029A711-0FE7-487C-8DC8-2C942E10D531}" dt="2023-09-20T02:54:58.197" v="1746"/>
        <pc:sldMkLst>
          <pc:docMk/>
          <pc:sldMk cId="3685063544" sldId="258"/>
        </pc:sldMkLst>
        <pc:spChg chg="mod">
          <ac:chgData name="Lisa van Beeck" userId="3bac3ae2-f785-45b6-a0d0-9a89d142988e" providerId="ADAL" clId="{3029A711-0FE7-487C-8DC8-2C942E10D531}" dt="2023-09-18T06:55:41.685" v="1607" actId="20577"/>
          <ac:spMkLst>
            <pc:docMk/>
            <pc:sldMk cId="3685063544" sldId="258"/>
            <ac:spMk id="3" creationId="{3AADA202-DBCA-6ECA-B08B-BBE0D5F97859}"/>
          </ac:spMkLst>
        </pc:spChg>
        <pc:picChg chg="add mod">
          <ac:chgData name="Lisa van Beeck" userId="3bac3ae2-f785-45b6-a0d0-9a89d142988e" providerId="ADAL" clId="{3029A711-0FE7-487C-8DC8-2C942E10D531}" dt="2023-09-20T02:54:58.197" v="1746"/>
          <ac:picMkLst>
            <pc:docMk/>
            <pc:sldMk cId="3685063544" sldId="258"/>
            <ac:picMk id="4" creationId="{A21BE2B7-16C2-D717-F559-634CD0100032}"/>
          </ac:picMkLst>
        </pc:picChg>
      </pc:sldChg>
      <pc:sldChg chg="addSp modSp mod">
        <pc:chgData name="Lisa van Beeck" userId="3bac3ae2-f785-45b6-a0d0-9a89d142988e" providerId="ADAL" clId="{3029A711-0FE7-487C-8DC8-2C942E10D531}" dt="2023-09-20T02:55:01.510" v="1747"/>
        <pc:sldMkLst>
          <pc:docMk/>
          <pc:sldMk cId="2117783584" sldId="259"/>
        </pc:sldMkLst>
        <pc:spChg chg="mod">
          <ac:chgData name="Lisa van Beeck" userId="3bac3ae2-f785-45b6-a0d0-9a89d142988e" providerId="ADAL" clId="{3029A711-0FE7-487C-8DC8-2C942E10D531}" dt="2023-09-18T06:50:23.548" v="1575" actId="6549"/>
          <ac:spMkLst>
            <pc:docMk/>
            <pc:sldMk cId="2117783584" sldId="259"/>
            <ac:spMk id="3" creationId="{08F45D66-8460-54EA-D40C-FA6C1A7BE7F2}"/>
          </ac:spMkLst>
        </pc:spChg>
        <pc:picChg chg="add mod">
          <ac:chgData name="Lisa van Beeck" userId="3bac3ae2-f785-45b6-a0d0-9a89d142988e" providerId="ADAL" clId="{3029A711-0FE7-487C-8DC8-2C942E10D531}" dt="2023-09-20T02:55:01.510" v="1747"/>
          <ac:picMkLst>
            <pc:docMk/>
            <pc:sldMk cId="2117783584" sldId="259"/>
            <ac:picMk id="4" creationId="{972A493B-4469-142E-D9D0-22A4A32C8228}"/>
          </ac:picMkLst>
        </pc:picChg>
      </pc:sldChg>
      <pc:sldChg chg="addSp modSp mod">
        <pc:chgData name="Lisa van Beeck" userId="3bac3ae2-f785-45b6-a0d0-9a89d142988e" providerId="ADAL" clId="{3029A711-0FE7-487C-8DC8-2C942E10D531}" dt="2023-09-20T02:55:17.672" v="1752"/>
        <pc:sldMkLst>
          <pc:docMk/>
          <pc:sldMk cId="3518851030" sldId="260"/>
        </pc:sldMkLst>
        <pc:spChg chg="mod">
          <ac:chgData name="Lisa van Beeck" userId="3bac3ae2-f785-45b6-a0d0-9a89d142988e" providerId="ADAL" clId="{3029A711-0FE7-487C-8DC8-2C942E10D531}" dt="2023-09-07T04:16:16.285" v="1137" actId="6549"/>
          <ac:spMkLst>
            <pc:docMk/>
            <pc:sldMk cId="3518851030" sldId="260"/>
            <ac:spMk id="2" creationId="{3244F430-E027-A10F-3B55-820162C36625}"/>
          </ac:spMkLst>
        </pc:spChg>
        <pc:spChg chg="mod">
          <ac:chgData name="Lisa van Beeck" userId="3bac3ae2-f785-45b6-a0d0-9a89d142988e" providerId="ADAL" clId="{3029A711-0FE7-487C-8DC8-2C942E10D531}" dt="2023-09-07T04:15:15.578" v="1122" actId="20577"/>
          <ac:spMkLst>
            <pc:docMk/>
            <pc:sldMk cId="3518851030" sldId="260"/>
            <ac:spMk id="3" creationId="{6AC2F8BC-DF2A-2819-754C-35E9D82BAA2F}"/>
          </ac:spMkLst>
        </pc:spChg>
        <pc:picChg chg="add mod">
          <ac:chgData name="Lisa van Beeck" userId="3bac3ae2-f785-45b6-a0d0-9a89d142988e" providerId="ADAL" clId="{3029A711-0FE7-487C-8DC8-2C942E10D531}" dt="2023-09-20T02:55:17.672" v="1752"/>
          <ac:picMkLst>
            <pc:docMk/>
            <pc:sldMk cId="3518851030" sldId="260"/>
            <ac:picMk id="4" creationId="{87E49E7C-A220-902B-0868-78BF121CA77E}"/>
          </ac:picMkLst>
        </pc:picChg>
      </pc:sldChg>
      <pc:sldChg chg="addSp modSp mod">
        <pc:chgData name="Lisa van Beeck" userId="3bac3ae2-f785-45b6-a0d0-9a89d142988e" providerId="ADAL" clId="{3029A711-0FE7-487C-8DC8-2C942E10D531}" dt="2023-09-20T02:55:07.517" v="1749"/>
        <pc:sldMkLst>
          <pc:docMk/>
          <pc:sldMk cId="1606323812" sldId="261"/>
        </pc:sldMkLst>
        <pc:spChg chg="mod">
          <ac:chgData name="Lisa van Beeck" userId="3bac3ae2-f785-45b6-a0d0-9a89d142988e" providerId="ADAL" clId="{3029A711-0FE7-487C-8DC8-2C942E10D531}" dt="2023-09-18T06:20:42.286" v="1345" actId="20577"/>
          <ac:spMkLst>
            <pc:docMk/>
            <pc:sldMk cId="1606323812" sldId="261"/>
            <ac:spMk id="3" creationId="{1FDE16AC-EEAB-160B-9DF5-C651F6CE80A0}"/>
          </ac:spMkLst>
        </pc:spChg>
        <pc:picChg chg="add mod">
          <ac:chgData name="Lisa van Beeck" userId="3bac3ae2-f785-45b6-a0d0-9a89d142988e" providerId="ADAL" clId="{3029A711-0FE7-487C-8DC8-2C942E10D531}" dt="2023-09-20T02:55:07.517" v="1749"/>
          <ac:picMkLst>
            <pc:docMk/>
            <pc:sldMk cId="1606323812" sldId="261"/>
            <ac:picMk id="4" creationId="{2655F3F4-EAC2-124F-E108-8FF2ADC26E9D}"/>
          </ac:picMkLst>
        </pc:picChg>
      </pc:sldChg>
      <pc:sldChg chg="addSp modSp mod">
        <pc:chgData name="Lisa van Beeck" userId="3bac3ae2-f785-45b6-a0d0-9a89d142988e" providerId="ADAL" clId="{3029A711-0FE7-487C-8DC8-2C942E10D531}" dt="2023-09-20T02:55:04.468" v="1748"/>
        <pc:sldMkLst>
          <pc:docMk/>
          <pc:sldMk cId="1024741108" sldId="262"/>
        </pc:sldMkLst>
        <pc:spChg chg="mod">
          <ac:chgData name="Lisa van Beeck" userId="3bac3ae2-f785-45b6-a0d0-9a89d142988e" providerId="ADAL" clId="{3029A711-0FE7-487C-8DC8-2C942E10D531}" dt="2023-09-07T04:18:13.219" v="1252" actId="21"/>
          <ac:spMkLst>
            <pc:docMk/>
            <pc:sldMk cId="1024741108" sldId="262"/>
            <ac:spMk id="3" creationId="{BDFE1A5B-4D17-A2AA-D603-F4AD3B1D0FC6}"/>
          </ac:spMkLst>
        </pc:spChg>
        <pc:picChg chg="add mod">
          <ac:chgData name="Lisa van Beeck" userId="3bac3ae2-f785-45b6-a0d0-9a89d142988e" providerId="ADAL" clId="{3029A711-0FE7-487C-8DC8-2C942E10D531}" dt="2023-09-20T02:55:04.468" v="1748"/>
          <ac:picMkLst>
            <pc:docMk/>
            <pc:sldMk cId="1024741108" sldId="262"/>
            <ac:picMk id="4" creationId="{1E2B8B31-532B-13F4-F37F-B91583747057}"/>
          </ac:picMkLst>
        </pc:picChg>
      </pc:sldChg>
      <pc:sldChg chg="addSp delSp modSp add mod">
        <pc:chgData name="Lisa van Beeck" userId="3bac3ae2-f785-45b6-a0d0-9a89d142988e" providerId="ADAL" clId="{3029A711-0FE7-487C-8DC8-2C942E10D531}" dt="2023-09-20T02:55:14.832" v="1751"/>
        <pc:sldMkLst>
          <pc:docMk/>
          <pc:sldMk cId="4183881183" sldId="263"/>
        </pc:sldMkLst>
        <pc:spChg chg="mod">
          <ac:chgData name="Lisa van Beeck" userId="3bac3ae2-f785-45b6-a0d0-9a89d142988e" providerId="ADAL" clId="{3029A711-0FE7-487C-8DC8-2C942E10D531}" dt="2023-09-07T04:12:36.993" v="1094" actId="20577"/>
          <ac:spMkLst>
            <pc:docMk/>
            <pc:sldMk cId="4183881183" sldId="263"/>
            <ac:spMk id="2" creationId="{B3B25310-1898-FAB7-685A-5DC27306B9CD}"/>
          </ac:spMkLst>
        </pc:spChg>
        <pc:spChg chg="mod">
          <ac:chgData name="Lisa van Beeck" userId="3bac3ae2-f785-45b6-a0d0-9a89d142988e" providerId="ADAL" clId="{3029A711-0FE7-487C-8DC8-2C942E10D531}" dt="2023-09-20T02:26:02.240" v="1660" actId="14100"/>
          <ac:spMkLst>
            <pc:docMk/>
            <pc:sldMk cId="4183881183" sldId="263"/>
            <ac:spMk id="3" creationId="{1FDE16AC-EEAB-160B-9DF5-C651F6CE80A0}"/>
          </ac:spMkLst>
        </pc:spChg>
        <pc:spChg chg="add mod">
          <ac:chgData name="Lisa van Beeck" userId="3bac3ae2-f785-45b6-a0d0-9a89d142988e" providerId="ADAL" clId="{3029A711-0FE7-487C-8DC8-2C942E10D531}" dt="2023-09-20T02:26:16.092" v="1665" actId="403"/>
          <ac:spMkLst>
            <pc:docMk/>
            <pc:sldMk cId="4183881183" sldId="263"/>
            <ac:spMk id="4" creationId="{96600A09-8190-90DE-0DC8-A8C7BC04D975}"/>
          </ac:spMkLst>
        </pc:spChg>
        <pc:graphicFrameChg chg="add del">
          <ac:chgData name="Lisa van Beeck" userId="3bac3ae2-f785-45b6-a0d0-9a89d142988e" providerId="ADAL" clId="{3029A711-0FE7-487C-8DC8-2C942E10D531}" dt="2023-09-20T02:26:33.530" v="1667" actId="3680"/>
          <ac:graphicFrameMkLst>
            <pc:docMk/>
            <pc:sldMk cId="4183881183" sldId="263"/>
            <ac:graphicFrameMk id="5" creationId="{7D803BB2-4BED-A978-AC99-6DA8E3C1FB71}"/>
          </ac:graphicFrameMkLst>
        </pc:graphicFrameChg>
        <pc:graphicFrameChg chg="add mod modGraphic">
          <ac:chgData name="Lisa van Beeck" userId="3bac3ae2-f785-45b6-a0d0-9a89d142988e" providerId="ADAL" clId="{3029A711-0FE7-487C-8DC8-2C942E10D531}" dt="2023-09-20T02:27:17.616" v="1709" actId="12385"/>
          <ac:graphicFrameMkLst>
            <pc:docMk/>
            <pc:sldMk cId="4183881183" sldId="263"/>
            <ac:graphicFrameMk id="6" creationId="{5BFE3AF9-6AB9-8888-765D-122B1A2CFC5E}"/>
          </ac:graphicFrameMkLst>
        </pc:graphicFrameChg>
        <pc:picChg chg="add mod">
          <ac:chgData name="Lisa van Beeck" userId="3bac3ae2-f785-45b6-a0d0-9a89d142988e" providerId="ADAL" clId="{3029A711-0FE7-487C-8DC8-2C942E10D531}" dt="2023-09-20T02:28:20.613" v="1715" actId="207"/>
          <ac:picMkLst>
            <pc:docMk/>
            <pc:sldMk cId="4183881183" sldId="263"/>
            <ac:picMk id="8" creationId="{B5D0068F-DC58-0E97-B396-48CD57AB62D5}"/>
          </ac:picMkLst>
        </pc:picChg>
        <pc:picChg chg="add mod">
          <ac:chgData name="Lisa van Beeck" userId="3bac3ae2-f785-45b6-a0d0-9a89d142988e" providerId="ADAL" clId="{3029A711-0FE7-487C-8DC8-2C942E10D531}" dt="2023-09-20T02:28:27.138" v="1717" actId="1076"/>
          <ac:picMkLst>
            <pc:docMk/>
            <pc:sldMk cId="4183881183" sldId="263"/>
            <ac:picMk id="9" creationId="{E5C84106-C101-ED57-B119-641F82026B55}"/>
          </ac:picMkLst>
        </pc:picChg>
        <pc:picChg chg="add mod">
          <ac:chgData name="Lisa van Beeck" userId="3bac3ae2-f785-45b6-a0d0-9a89d142988e" providerId="ADAL" clId="{3029A711-0FE7-487C-8DC8-2C942E10D531}" dt="2023-09-20T02:55:14.832" v="1751"/>
          <ac:picMkLst>
            <pc:docMk/>
            <pc:sldMk cId="4183881183" sldId="263"/>
            <ac:picMk id="10" creationId="{8049BDAA-3C43-71A9-350A-CCDC4CB0810D}"/>
          </ac:picMkLst>
        </pc:picChg>
      </pc:sldChg>
      <pc:sldChg chg="addSp modSp add mod">
        <pc:chgData name="Lisa van Beeck" userId="3bac3ae2-f785-45b6-a0d0-9a89d142988e" providerId="ADAL" clId="{3029A711-0FE7-487C-8DC8-2C942E10D531}" dt="2023-09-20T02:55:20.525" v="1753"/>
        <pc:sldMkLst>
          <pc:docMk/>
          <pc:sldMk cId="155079561" sldId="264"/>
        </pc:sldMkLst>
        <pc:spChg chg="mod">
          <ac:chgData name="Lisa van Beeck" userId="3bac3ae2-f785-45b6-a0d0-9a89d142988e" providerId="ADAL" clId="{3029A711-0FE7-487C-8DC8-2C942E10D531}" dt="2023-09-07T04:15:24.099" v="1136" actId="20577"/>
          <ac:spMkLst>
            <pc:docMk/>
            <pc:sldMk cId="155079561" sldId="264"/>
            <ac:spMk id="2" creationId="{3244F430-E027-A10F-3B55-820162C36625}"/>
          </ac:spMkLst>
        </pc:spChg>
        <pc:spChg chg="mod">
          <ac:chgData name="Lisa van Beeck" userId="3bac3ae2-f785-45b6-a0d0-9a89d142988e" providerId="ADAL" clId="{3029A711-0FE7-487C-8DC8-2C942E10D531}" dt="2023-09-07T04:16:41.667" v="1216" actId="20577"/>
          <ac:spMkLst>
            <pc:docMk/>
            <pc:sldMk cId="155079561" sldId="264"/>
            <ac:spMk id="3" creationId="{6AC2F8BC-DF2A-2819-754C-35E9D82BAA2F}"/>
          </ac:spMkLst>
        </pc:spChg>
        <pc:picChg chg="add mod">
          <ac:chgData name="Lisa van Beeck" userId="3bac3ae2-f785-45b6-a0d0-9a89d142988e" providerId="ADAL" clId="{3029A711-0FE7-487C-8DC8-2C942E10D531}" dt="2023-09-20T02:55:20.525" v="1753"/>
          <ac:picMkLst>
            <pc:docMk/>
            <pc:sldMk cId="155079561" sldId="264"/>
            <ac:picMk id="4" creationId="{2E8CF751-84EE-4B94-B02E-CCA049530CB3}"/>
          </ac:picMkLst>
        </pc:picChg>
      </pc:sldChg>
      <pc:sldChg chg="addSp modSp add mod">
        <pc:chgData name="Lisa van Beeck" userId="3bac3ae2-f785-45b6-a0d0-9a89d142988e" providerId="ADAL" clId="{3029A711-0FE7-487C-8DC8-2C942E10D531}" dt="2023-09-20T02:55:10.327" v="1750"/>
        <pc:sldMkLst>
          <pc:docMk/>
          <pc:sldMk cId="948231873" sldId="265"/>
        </pc:sldMkLst>
        <pc:spChg chg="mod">
          <ac:chgData name="Lisa van Beeck" userId="3bac3ae2-f785-45b6-a0d0-9a89d142988e" providerId="ADAL" clId="{3029A711-0FE7-487C-8DC8-2C942E10D531}" dt="2023-09-18T06:45:05.041" v="1398" actId="20577"/>
          <ac:spMkLst>
            <pc:docMk/>
            <pc:sldMk cId="948231873" sldId="265"/>
            <ac:spMk id="2" creationId="{B3B25310-1898-FAB7-685A-5DC27306B9CD}"/>
          </ac:spMkLst>
        </pc:spChg>
        <pc:spChg chg="mod">
          <ac:chgData name="Lisa van Beeck" userId="3bac3ae2-f785-45b6-a0d0-9a89d142988e" providerId="ADAL" clId="{3029A711-0FE7-487C-8DC8-2C942E10D531}" dt="2023-09-18T06:45:35.753" v="1493" actId="20577"/>
          <ac:spMkLst>
            <pc:docMk/>
            <pc:sldMk cId="948231873" sldId="265"/>
            <ac:spMk id="3" creationId="{1FDE16AC-EEAB-160B-9DF5-C651F6CE80A0}"/>
          </ac:spMkLst>
        </pc:spChg>
        <pc:picChg chg="add mod">
          <ac:chgData name="Lisa van Beeck" userId="3bac3ae2-f785-45b6-a0d0-9a89d142988e" providerId="ADAL" clId="{3029A711-0FE7-487C-8DC8-2C942E10D531}" dt="2023-09-20T02:55:10.327" v="1750"/>
          <ac:picMkLst>
            <pc:docMk/>
            <pc:sldMk cId="948231873" sldId="265"/>
            <ac:picMk id="4" creationId="{D1F6A639-440A-33BC-81C4-7652B23CCEA5}"/>
          </ac:picMkLst>
        </pc:picChg>
      </pc:sldChg>
      <pc:sldChg chg="addSp delSp modSp new mod">
        <pc:chgData name="Lisa van Beeck" userId="3bac3ae2-f785-45b6-a0d0-9a89d142988e" providerId="ADAL" clId="{3029A711-0FE7-487C-8DC8-2C942E10D531}" dt="2023-09-20T02:54:45.702" v="1744" actId="1076"/>
        <pc:sldMkLst>
          <pc:docMk/>
          <pc:sldMk cId="1623408144" sldId="266"/>
        </pc:sldMkLst>
        <pc:spChg chg="mod">
          <ac:chgData name="Lisa van Beeck" userId="3bac3ae2-f785-45b6-a0d0-9a89d142988e" providerId="ADAL" clId="{3029A711-0FE7-487C-8DC8-2C942E10D531}" dt="2023-09-20T02:48:54.714" v="1733" actId="20577"/>
          <ac:spMkLst>
            <pc:docMk/>
            <pc:sldMk cId="1623408144" sldId="266"/>
            <ac:spMk id="2" creationId="{648A2A50-1AFD-6820-ED32-451DBB57CBF6}"/>
          </ac:spMkLst>
        </pc:spChg>
        <pc:spChg chg="del">
          <ac:chgData name="Lisa van Beeck" userId="3bac3ae2-f785-45b6-a0d0-9a89d142988e" providerId="ADAL" clId="{3029A711-0FE7-487C-8DC8-2C942E10D531}" dt="2023-09-20T02:48:44.127" v="1724"/>
          <ac:spMkLst>
            <pc:docMk/>
            <pc:sldMk cId="1623408144" sldId="266"/>
            <ac:spMk id="3" creationId="{0E8865A4-B121-2BB5-54E3-949BEDFD0651}"/>
          </ac:spMkLst>
        </pc:spChg>
        <pc:graphicFrameChg chg="add mod modGraphic">
          <ac:chgData name="Lisa van Beeck" userId="3bac3ae2-f785-45b6-a0d0-9a89d142988e" providerId="ADAL" clId="{3029A711-0FE7-487C-8DC8-2C942E10D531}" dt="2023-09-20T02:48:50.288" v="1725" actId="14100"/>
          <ac:graphicFrameMkLst>
            <pc:docMk/>
            <pc:sldMk cId="1623408144" sldId="266"/>
            <ac:graphicFrameMk id="4" creationId="{B6B3C273-A4DB-089E-5A6D-031C3CAEBCDA}"/>
          </ac:graphicFrameMkLst>
        </pc:graphicFrameChg>
        <pc:picChg chg="add mod">
          <ac:chgData name="Lisa van Beeck" userId="3bac3ae2-f785-45b6-a0d0-9a89d142988e" providerId="ADAL" clId="{3029A711-0FE7-487C-8DC8-2C942E10D531}" dt="2023-09-20T02:54:45.702" v="1744" actId="1076"/>
          <ac:picMkLst>
            <pc:docMk/>
            <pc:sldMk cId="1623408144" sldId="266"/>
            <ac:picMk id="6" creationId="{DC670B68-7B05-767D-C3F1-AEEFB4E565D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90F72-FF6F-6A1B-8DBF-09E1D0271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C42CA5-4A09-7BA9-1767-DB537401C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0BB80-194A-24F1-08B1-DCB9301CC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9536D-5299-6791-7B32-3495A1703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A1382-96CC-8192-EDA0-97596E02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8825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B3540-17A5-7015-85C4-3AE594B19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8C9650-2093-455B-8DD5-15ED3DBEB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F5FCD-3E6C-2044-3DAA-AC3765DB5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F0E9F-55B4-DE39-778F-C738B7454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C98A6-880A-D473-1449-246531653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747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4B9C6E-0D72-4CED-B78F-AC3A1989C2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A55CF6-B705-BB07-BC6B-C3C7F5E16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765BA-2608-BB8F-3CDC-E5D0DB8DD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5668E-7B09-D301-EC23-7E308C373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EBD7A-57FB-FFFD-BE0D-283DCA217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3270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C7A5D-F42E-DAAB-936E-D540119A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5DF16-42EE-2E7D-CD9A-A22B57620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1F5E7-E3D1-BC48-83BE-6C0CDC643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4721D-3A23-C45C-0B88-F8ABBF554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7646D-64F4-1530-F8F6-B88AB5245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539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46E00-1048-6911-DB37-75AD9ABF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E7EA7-0072-B064-6566-EE3156C76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05D46-63EF-3477-5570-B0377FA0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ECE26-3C45-3E09-47E1-EB2AC5595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7350F-BABC-6AE3-E7AC-E801BD51C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852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11EB-2E90-F5ED-9481-E53F72655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190AE-CF0B-A483-1829-54E5C42A4A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7EDE06-37A7-E887-7C75-68A43AAB6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96BB73-2871-1B81-C414-EA4DDE612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260C7-3583-A801-0B03-28A807D84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814FE-C2CC-B1F2-0739-E9DE9B9B3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774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15DA4-77BF-F428-792E-464B4DD48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B7DDB-A4C2-3EFE-4F76-840E6A04E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50B6A-71A6-2C8E-8802-C5E11FF7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CC7E4C-8F56-F58C-259E-1EE90486A8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AC76EB-1B3E-E920-AA9D-A286EA732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002003-123C-7EF7-52B8-9D9A96797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D663DE-A66C-3234-B064-F8031B201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28F63C-AAA9-FA4D-48D9-099F0DC77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5344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8AFBB-B8A0-1710-DCC2-6763E987A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9560A3-A85A-9C4B-D187-51B93BFB2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1D12B-C069-D8D2-91C8-69275560D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94741-60AD-8187-F9B2-1E8EBDCD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735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F11BD8-36A7-482C-F90D-FD1707FC8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AD7C3F-7101-87CE-2E64-ED5C89E28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A53EA-C229-D5C5-ECE2-B8B7BC1F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451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DC813-1256-9D78-03EF-5F3C58592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D88CD-DDB5-B490-04A8-B882387A5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C0003-50BA-255A-D9E8-A496584DA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42CC0-D6D4-189D-9A60-1EBBCCAC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81C3FB-1E5B-3AE3-E0B8-2AFDF63F3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2DF32-9E78-E413-6D07-105598AE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102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9F975-3EE2-7F1C-4C90-A0CF1D407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4F496E-DFE1-B4C6-03AF-90FF0DF9CA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0C5B8-3880-B0DB-467D-4F7831713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5755C-4524-CC81-4A7C-CFC0B72C1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8E223-45B2-AA41-A819-8422AEB2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85C37-1FE6-2658-A9AB-BBA89C688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530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90546-42A1-0ED2-1A4C-D750471D1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6E912-E0F1-FA6F-AB46-0BFB1A304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C499A-CCF2-740C-4D00-7CA878CCCC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DFCDC-5707-40BC-A001-D6BE4B6E7495}" type="datetimeFigureOut">
              <a:rPr lang="en-AU" smtClean="0"/>
              <a:t>6/10/2023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936F3-B39F-5755-0DC0-AB9B015B2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BCCFC-DF8E-FE53-BAD0-87C965C6D6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794EF-75E6-4DB5-9ACB-0F7AF61A641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783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68885-B495-BAEE-C23D-D04F50420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Put your game name here</a:t>
            </a:r>
          </a:p>
        </p:txBody>
      </p:sp>
      <p:pic>
        <p:nvPicPr>
          <p:cNvPr id="10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1CB1D794-2339-F948-A5C5-028292206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3FD8DBF-3B27-B24E-A896-8A08479AE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" name="Content Placeholder 11">
            <a:extLst>
              <a:ext uri="{FF2B5EF4-FFF2-40B4-BE49-F238E27FC236}">
                <a16:creationId xmlns:a16="http://schemas.microsoft.com/office/drawing/2014/main" id="{519276B8-41A8-044B-909B-40F33653B5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2421" y="4491318"/>
            <a:ext cx="1390303" cy="2001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28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4F430-E027-A10F-3B55-820162C36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Reflecting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2F8BC-DF2A-2819-754C-35E9D82BA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changes did you make after your game was tested?</a:t>
            </a:r>
          </a:p>
          <a:p>
            <a:endParaRPr lang="en-AU" dirty="0"/>
          </a:p>
          <a:p>
            <a:r>
              <a:rPr lang="en-AU" dirty="0"/>
              <a:t>What would you do differently next time?</a:t>
            </a:r>
          </a:p>
          <a:p>
            <a:endParaRPr lang="en-AU" dirty="0"/>
          </a:p>
          <a:p>
            <a:r>
              <a:rPr lang="en-AU" dirty="0"/>
              <a:t>What are you most proud of?</a:t>
            </a:r>
          </a:p>
        </p:txBody>
      </p:sp>
      <p:pic>
        <p:nvPicPr>
          <p:cNvPr id="5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522DB154-2B0C-EB4C-9CED-4C47185812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  <p:pic>
        <p:nvPicPr>
          <p:cNvPr id="7" name="Content Placeholder 11">
            <a:extLst>
              <a:ext uri="{FF2B5EF4-FFF2-40B4-BE49-F238E27FC236}">
                <a16:creationId xmlns:a16="http://schemas.microsoft.com/office/drawing/2014/main" id="{6A9F7A50-B4B7-E04F-88AD-DB06AC523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45955" y="4410940"/>
            <a:ext cx="1956769" cy="216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7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A2A50-1AFD-6820-ED32-451DBB57C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Our team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B3C273-A4DB-089E-5A6D-031C3CAEBC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893507"/>
              </p:ext>
            </p:extLst>
          </p:nvPr>
        </p:nvGraphicFramePr>
        <p:xfrm>
          <a:off x="838199" y="1825625"/>
          <a:ext cx="10448926" cy="33083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24463">
                  <a:extLst>
                    <a:ext uri="{9D8B030D-6E8A-4147-A177-3AD203B41FA5}">
                      <a16:colId xmlns:a16="http://schemas.microsoft.com/office/drawing/2014/main" val="626337213"/>
                    </a:ext>
                  </a:extLst>
                </a:gridCol>
                <a:gridCol w="5224463">
                  <a:extLst>
                    <a:ext uri="{9D8B030D-6E8A-4147-A177-3AD203B41FA5}">
                      <a16:colId xmlns:a16="http://schemas.microsoft.com/office/drawing/2014/main" val="2024639781"/>
                    </a:ext>
                  </a:extLst>
                </a:gridCol>
              </a:tblGrid>
              <a:tr h="472621">
                <a:tc>
                  <a:txBody>
                    <a:bodyPr/>
                    <a:lstStyle/>
                    <a:p>
                      <a:r>
                        <a:rPr lang="en-AU" dirty="0"/>
                        <a:t>Team 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Role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800040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Game Designer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940914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Artist/Visual Designer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666656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Programmer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346509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Storyteller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927089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Sound and Music Effects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6652"/>
                  </a:ext>
                </a:extLst>
              </a:tr>
              <a:tr h="472621"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Tester(s)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79984"/>
                  </a:ext>
                </a:extLst>
              </a:tr>
            </a:tbl>
          </a:graphicData>
        </a:graphic>
      </p:graphicFrame>
      <p:pic>
        <p:nvPicPr>
          <p:cNvPr id="5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8D1CC2B4-C8F8-3145-96C1-66153F973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408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DEB47-48B7-5D2C-9F51-66A6C19A6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Game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DA202-DBCA-6ECA-B08B-BBE0D5F97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is your game about?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How does the name of your game tell people what the game will be about?</a:t>
            </a:r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What is this year’s theme?</a:t>
            </a:r>
          </a:p>
        </p:txBody>
      </p:sp>
      <p:pic>
        <p:nvPicPr>
          <p:cNvPr id="5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CFDEB9FC-5A67-D646-98D5-38EF871C8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06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5F508-3846-03BD-D070-82F4F9A35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Game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45D66-8460-54EA-D40C-FA6C1A7BE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are the goals or objectives of your game?</a:t>
            </a:r>
          </a:p>
          <a:p>
            <a:endParaRPr lang="en-AU" dirty="0"/>
          </a:p>
          <a:p>
            <a:r>
              <a:rPr lang="en-AU" dirty="0"/>
              <a:t>What does the player do in the game?</a:t>
            </a:r>
          </a:p>
          <a:p>
            <a:endParaRPr lang="en-AU" dirty="0"/>
          </a:p>
        </p:txBody>
      </p:sp>
      <p:pic>
        <p:nvPicPr>
          <p:cNvPr id="5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37AF3BF2-0C61-9249-B3A2-ED2C3BB2E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783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FD623-7C27-126A-B60F-2019F491A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E1A5B-4D17-A2AA-D603-F4AD3B1D0F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do you play your game? (e.g. arrow keys, mouse, space bar)</a:t>
            </a:r>
          </a:p>
          <a:p>
            <a:endParaRPr lang="en-AU" dirty="0"/>
          </a:p>
          <a:p>
            <a:r>
              <a:rPr lang="en-AU" dirty="0"/>
              <a:t>How can the player move?</a:t>
            </a:r>
          </a:p>
          <a:p>
            <a:endParaRPr lang="en-AU" dirty="0"/>
          </a:p>
          <a:p>
            <a:r>
              <a:rPr lang="en-AU" dirty="0"/>
              <a:t>How does the player finish the game/level?</a:t>
            </a:r>
          </a:p>
          <a:p>
            <a:endParaRPr lang="en-AU" dirty="0"/>
          </a:p>
        </p:txBody>
      </p:sp>
      <p:pic>
        <p:nvPicPr>
          <p:cNvPr id="5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960CE100-5145-C046-AF07-957D8A023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741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5310-1898-FAB7-685A-5DC27306B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Characters/important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E16AC-EEAB-160B-9DF5-C651F6CE8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Are there things to look out for or collect? (e.g. bad guys, keys)</a:t>
            </a:r>
          </a:p>
          <a:p>
            <a:endParaRPr lang="en-AU" dirty="0"/>
          </a:p>
          <a:p>
            <a:r>
              <a:rPr lang="en-AU" dirty="0"/>
              <a:t>Put pictures of your characters and important objects here</a:t>
            </a:r>
          </a:p>
        </p:txBody>
      </p:sp>
      <p:pic>
        <p:nvPicPr>
          <p:cNvPr id="5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4ED57127-7728-7649-9856-6571C1462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23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5310-1898-FAB7-685A-5DC27306B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Audio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E16AC-EEAB-160B-9DF5-C651F6CE8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are the important sounds in your game?</a:t>
            </a:r>
          </a:p>
          <a:p>
            <a:endParaRPr lang="en-AU" dirty="0"/>
          </a:p>
          <a:p>
            <a:r>
              <a:rPr lang="en-AU" dirty="0"/>
              <a:t>How did you make your sounds and/or music?</a:t>
            </a:r>
          </a:p>
        </p:txBody>
      </p:sp>
      <p:pic>
        <p:nvPicPr>
          <p:cNvPr id="5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AD0D4795-72DB-DA4C-B97B-387FA64A05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231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5310-1898-FAB7-685A-5DC27306B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Reminder: Steps to success!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E16AC-EEAB-160B-9DF5-C651F6CE8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29870"/>
          </a:xfrm>
        </p:spPr>
        <p:txBody>
          <a:bodyPr/>
          <a:lstStyle/>
          <a:p>
            <a:r>
              <a:rPr lang="en-AU" dirty="0"/>
              <a:t>I checked these things often while I was building my game to make sure they worked the way I wanted them to:</a:t>
            </a:r>
          </a:p>
          <a:p>
            <a:pPr lvl="1"/>
            <a:endParaRPr lang="en-A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600A09-8190-90DE-0DC8-A8C7BC04D975}"/>
              </a:ext>
            </a:extLst>
          </p:cNvPr>
          <p:cNvSpPr txBox="1"/>
          <p:nvPr/>
        </p:nvSpPr>
        <p:spPr>
          <a:xfrm>
            <a:off x="4796589" y="2967789"/>
            <a:ext cx="6604693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lvl="1" indent="0">
              <a:buNone/>
            </a:pPr>
            <a:r>
              <a:rPr lang="en-AU" sz="2800" dirty="0"/>
              <a:t>The game opens and closes</a:t>
            </a:r>
          </a:p>
          <a:p>
            <a:pPr marL="457200" lvl="1" indent="0">
              <a:buNone/>
            </a:pPr>
            <a:r>
              <a:rPr lang="en-AU" sz="2800" dirty="0"/>
              <a:t>Any timers and scoring</a:t>
            </a:r>
          </a:p>
          <a:p>
            <a:pPr marL="457200" lvl="1" indent="0">
              <a:buNone/>
            </a:pPr>
            <a:r>
              <a:rPr lang="en-AU" sz="2800" dirty="0"/>
              <a:t>The controls</a:t>
            </a:r>
          </a:p>
          <a:p>
            <a:pPr marL="457200" lvl="1" indent="0">
              <a:buNone/>
            </a:pPr>
            <a:r>
              <a:rPr lang="en-AU" sz="2800" dirty="0"/>
              <a:t>The objects </a:t>
            </a:r>
          </a:p>
          <a:p>
            <a:pPr marL="457200" lvl="1" indent="0">
              <a:buNone/>
            </a:pPr>
            <a:r>
              <a:rPr lang="en-AU" sz="2800" dirty="0"/>
              <a:t>The sounds</a:t>
            </a:r>
          </a:p>
          <a:p>
            <a:pPr marL="457200" lvl="1" indent="0">
              <a:buNone/>
            </a:pPr>
            <a:r>
              <a:rPr lang="en-AU" sz="2800" dirty="0"/>
              <a:t>The levels</a:t>
            </a:r>
          </a:p>
          <a:p>
            <a:pPr marL="457200" lvl="1" indent="0">
              <a:buNone/>
            </a:pPr>
            <a:r>
              <a:rPr lang="en-AU" sz="2800" dirty="0"/>
              <a:t>Other ____________________________</a:t>
            </a:r>
          </a:p>
          <a:p>
            <a:endParaRPr lang="en-AU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BFE3AF9-6AB9-8888-765D-122B1A2CFC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176737"/>
              </p:ext>
            </p:extLst>
          </p:nvPr>
        </p:nvGraphicFramePr>
        <p:xfrm>
          <a:off x="788736" y="2999874"/>
          <a:ext cx="4408905" cy="2983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1781">
                  <a:extLst>
                    <a:ext uri="{9D8B030D-6E8A-4147-A177-3AD203B41FA5}">
                      <a16:colId xmlns:a16="http://schemas.microsoft.com/office/drawing/2014/main" val="3724896262"/>
                    </a:ext>
                  </a:extLst>
                </a:gridCol>
                <a:gridCol w="881781">
                  <a:extLst>
                    <a:ext uri="{9D8B030D-6E8A-4147-A177-3AD203B41FA5}">
                      <a16:colId xmlns:a16="http://schemas.microsoft.com/office/drawing/2014/main" val="1203417561"/>
                    </a:ext>
                  </a:extLst>
                </a:gridCol>
                <a:gridCol w="881781">
                  <a:extLst>
                    <a:ext uri="{9D8B030D-6E8A-4147-A177-3AD203B41FA5}">
                      <a16:colId xmlns:a16="http://schemas.microsoft.com/office/drawing/2014/main" val="327892341"/>
                    </a:ext>
                  </a:extLst>
                </a:gridCol>
                <a:gridCol w="881781">
                  <a:extLst>
                    <a:ext uri="{9D8B030D-6E8A-4147-A177-3AD203B41FA5}">
                      <a16:colId xmlns:a16="http://schemas.microsoft.com/office/drawing/2014/main" val="1010927574"/>
                    </a:ext>
                  </a:extLst>
                </a:gridCol>
                <a:gridCol w="881781">
                  <a:extLst>
                    <a:ext uri="{9D8B030D-6E8A-4147-A177-3AD203B41FA5}">
                      <a16:colId xmlns:a16="http://schemas.microsoft.com/office/drawing/2014/main" val="64964781"/>
                    </a:ext>
                  </a:extLst>
                </a:gridCol>
              </a:tblGrid>
              <a:tr h="426262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617019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551366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557987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497673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818926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685212"/>
                  </a:ext>
                </a:extLst>
              </a:tr>
              <a:tr h="426262"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663832"/>
                  </a:ext>
                </a:extLst>
              </a:tr>
            </a:tbl>
          </a:graphicData>
        </a:graphic>
      </p:graphicFrame>
      <p:pic>
        <p:nvPicPr>
          <p:cNvPr id="8" name="Graphic 7" descr="Checkmark with solid fill">
            <a:extLst>
              <a:ext uri="{FF2B5EF4-FFF2-40B4-BE49-F238E27FC236}">
                <a16:creationId xmlns:a16="http://schemas.microsoft.com/office/drawing/2014/main" id="{B5D0068F-DC58-0E97-B396-48CD57AB62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7295" y="3020581"/>
            <a:ext cx="408419" cy="408419"/>
          </a:xfrm>
          <a:prstGeom prst="rect">
            <a:avLst/>
          </a:prstGeom>
        </p:spPr>
      </p:pic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E5C84106-C101-ED57-B119-641F82026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89611" y="2999874"/>
            <a:ext cx="408419" cy="408419"/>
          </a:xfrm>
          <a:prstGeom prst="rect">
            <a:avLst/>
          </a:prstGeom>
        </p:spPr>
      </p:pic>
      <p:pic>
        <p:nvPicPr>
          <p:cNvPr id="11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2A1BA9D5-C5CA-3E44-A7EB-6A62ACB272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81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4F430-E027-A10F-3B55-820162C36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>
                <a:solidFill>
                  <a:srgbClr val="190A70"/>
                </a:solidFill>
              </a:rPr>
              <a:t>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2F8BC-DF2A-2819-754C-35E9D82BA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Does your game work? Yes/no</a:t>
            </a:r>
          </a:p>
          <a:p>
            <a:r>
              <a:rPr lang="en-AU" dirty="0"/>
              <a:t>How many people tested your game?</a:t>
            </a:r>
          </a:p>
          <a:p>
            <a:r>
              <a:rPr lang="en-AU" dirty="0"/>
              <a:t>Provide some screenshots or examples of your testers feedback</a:t>
            </a:r>
          </a:p>
        </p:txBody>
      </p:sp>
      <p:pic>
        <p:nvPicPr>
          <p:cNvPr id="5" name="Content Placeholder 8" descr="A blue text on a white background&#10;&#10;Description automatically generated">
            <a:extLst>
              <a:ext uri="{FF2B5EF4-FFF2-40B4-BE49-F238E27FC236}">
                <a16:creationId xmlns:a16="http://schemas.microsoft.com/office/drawing/2014/main" id="{EA12D160-4AFE-EE4C-92AB-EE5122776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093" y="175344"/>
            <a:ext cx="3210754" cy="66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51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E84698AA3F9F449490555CBA74B5E9" ma:contentTypeVersion="17" ma:contentTypeDescription="Create a new document." ma:contentTypeScope="" ma:versionID="5e862eba6839b8b22c8fd69e037eca84">
  <xsd:schema xmlns:xsd="http://www.w3.org/2001/XMLSchema" xmlns:xs="http://www.w3.org/2001/XMLSchema" xmlns:p="http://schemas.microsoft.com/office/2006/metadata/properties" xmlns:ns2="6a5d1e8c-4f3f-4d13-8e2d-e1027c50ced0" xmlns:ns3="62609714-f18d-4be8-a7b4-06fc5c027b79" targetNamespace="http://schemas.microsoft.com/office/2006/metadata/properties" ma:root="true" ma:fieldsID="6a0788a07330c3c001c8c99e1fd1d614" ns2:_="" ns3:_="">
    <xsd:import namespace="6a5d1e8c-4f3f-4d13-8e2d-e1027c50ced0"/>
    <xsd:import namespace="62609714-f18d-4be8-a7b4-06fc5c027b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5d1e8c-4f3f-4d13-8e2d-e1027c50c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3a29052b-b897-431f-a8f1-10685beebc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609714-f18d-4be8-a7b4-06fc5c027b79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7748af3f-f726-401a-b3be-d68d9f144b9a}" ma:internalName="TaxCatchAll" ma:showField="CatchAllData" ma:web="62609714-f18d-4be8-a7b4-06fc5c027b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609714-f18d-4be8-a7b4-06fc5c027b79" xsi:nil="true"/>
    <lcf76f155ced4ddcb4097134ff3c332f xmlns="6a5d1e8c-4f3f-4d13-8e2d-e1027c50ced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03C104-34AD-4E6F-A9DA-71109AA8E8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16F94C-C10A-43D1-880D-189BD3E41CBF}"/>
</file>

<file path=customXml/itemProps3.xml><?xml version="1.0" encoding="utf-8"?>
<ds:datastoreItem xmlns:ds="http://schemas.openxmlformats.org/officeDocument/2006/customXml" ds:itemID="{80BA0578-BC5B-49F6-9914-6831EA2E68DF}"/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269</Words>
  <Application>Microsoft Macintosh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Put your game name here</vt:lpstr>
      <vt:lpstr>Our team</vt:lpstr>
      <vt:lpstr>Game overview</vt:lpstr>
      <vt:lpstr>Game details</vt:lpstr>
      <vt:lpstr>Instructions</vt:lpstr>
      <vt:lpstr>Characters/important objects</vt:lpstr>
      <vt:lpstr>Audio elements</vt:lpstr>
      <vt:lpstr>Reminder: Steps to success!</vt:lpstr>
      <vt:lpstr>Testing</vt:lpstr>
      <vt:lpstr>Reflecting</vt:lpstr>
    </vt:vector>
  </TitlesOfParts>
  <Company>Australian Council for Educational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your game name here</dc:title>
  <dc:creator>Lisa van Beeck</dc:creator>
  <cp:lastModifiedBy>Dominic Clifford</cp:lastModifiedBy>
  <cp:revision>1</cp:revision>
  <dcterms:created xsi:type="dcterms:W3CDTF">2023-09-04T06:55:07Z</dcterms:created>
  <dcterms:modified xsi:type="dcterms:W3CDTF">2023-10-06T02:34:56Z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0x010100EDE84698AA3F9F449490555CBA74B5E9</vt:lpwstr>
  </property>
</Properties>
</file>