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58" r:id="rId7"/>
    <p:sldId id="267" r:id="rId8"/>
    <p:sldId id="259" r:id="rId9"/>
    <p:sldId id="262" r:id="rId10"/>
    <p:sldId id="261" r:id="rId11"/>
    <p:sldId id="268" r:id="rId12"/>
    <p:sldId id="265" r:id="rId13"/>
    <p:sldId id="263" r:id="rId14"/>
    <p:sldId id="260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6AB752-685C-081B-72DB-3BB3621A74C0}" name="Lisa van Beeck" initials="Lv" userId="S::Lisa.VanBeeck@acer.org::3bac3ae2-f785-45b6-a0d0-9a89d14298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2481"/>
    <a:srgbClr val="0033A1"/>
    <a:srgbClr val="830192"/>
    <a:srgbClr val="190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5CC200-FB64-42C5-AE55-7BE716F2B5B4}" v="9" dt="2025-09-03T23:30:18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3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9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van Beeck" userId="3bac3ae2-f785-45b6-a0d0-9a89d142988e" providerId="ADAL" clId="{813D3082-61E5-45DA-8FF9-3F03E01F16E1}"/>
    <pc:docChg chg="custSel modSld">
      <pc:chgData name="Lisa van Beeck" userId="3bac3ae2-f785-45b6-a0d0-9a89d142988e" providerId="ADAL" clId="{813D3082-61E5-45DA-8FF9-3F03E01F16E1}" dt="2025-08-07T04:39:59.653" v="18" actId="1076"/>
      <pc:docMkLst>
        <pc:docMk/>
      </pc:docMkLst>
      <pc:sldChg chg="addSp delSp modSp mod">
        <pc:chgData name="Lisa van Beeck" userId="3bac3ae2-f785-45b6-a0d0-9a89d142988e" providerId="ADAL" clId="{813D3082-61E5-45DA-8FF9-3F03E01F16E1}" dt="2025-08-07T04:39:04.334" v="9" actId="1076"/>
        <pc:sldMkLst>
          <pc:docMk/>
          <pc:sldMk cId="2401828912" sldId="256"/>
        </pc:sldMkLst>
        <pc:spChg chg="add mod">
          <ac:chgData name="Lisa van Beeck" userId="3bac3ae2-f785-45b6-a0d0-9a89d142988e" providerId="ADAL" clId="{813D3082-61E5-45DA-8FF9-3F03E01F16E1}" dt="2025-08-07T04:38:45.993" v="6" actId="478"/>
          <ac:spMkLst>
            <pc:docMk/>
            <pc:sldMk cId="2401828912" sldId="256"/>
            <ac:spMk id="7" creationId="{D1643CC1-EA84-2924-B24C-9B146C1032DC}"/>
          </ac:spMkLst>
        </pc:spChg>
        <pc:picChg chg="add mod">
          <ac:chgData name="Lisa van Beeck" userId="3bac3ae2-f785-45b6-a0d0-9a89d142988e" providerId="ADAL" clId="{813D3082-61E5-45DA-8FF9-3F03E01F16E1}" dt="2025-08-07T04:39:04.334" v="9" actId="1076"/>
          <ac:picMkLst>
            <pc:docMk/>
            <pc:sldMk cId="2401828912" sldId="256"/>
            <ac:picMk id="4" creationId="{49FC498F-3FC0-9614-42A1-7E6408431FC2}"/>
          </ac:picMkLst>
        </pc:picChg>
      </pc:sldChg>
      <pc:sldChg chg="addSp delSp modSp mod">
        <pc:chgData name="Lisa van Beeck" userId="3bac3ae2-f785-45b6-a0d0-9a89d142988e" providerId="ADAL" clId="{813D3082-61E5-45DA-8FF9-3F03E01F16E1}" dt="2025-08-07T04:39:59.653" v="18" actId="1076"/>
        <pc:sldMkLst>
          <pc:docMk/>
          <pc:sldMk cId="155079561" sldId="264"/>
        </pc:sldMkLst>
        <pc:picChg chg="add mod">
          <ac:chgData name="Lisa van Beeck" userId="3bac3ae2-f785-45b6-a0d0-9a89d142988e" providerId="ADAL" clId="{813D3082-61E5-45DA-8FF9-3F03E01F16E1}" dt="2025-08-07T04:39:59.653" v="18" actId="1076"/>
          <ac:picMkLst>
            <pc:docMk/>
            <pc:sldMk cId="155079561" sldId="264"/>
            <ac:picMk id="6" creationId="{9D840459-A103-9FE9-1264-94A0BAB638FC}"/>
          </ac:picMkLst>
        </pc:picChg>
      </pc:sldChg>
    </pc:docChg>
  </pc:docChgLst>
  <pc:docChgLst>
    <pc:chgData name="Lisa van Beeck" userId="3bac3ae2-f785-45b6-a0d0-9a89d142988e" providerId="ADAL" clId="{A75CC200-FB64-42C5-AE55-7BE716F2B5B4}"/>
    <pc:docChg chg="undo custSel modSld">
      <pc:chgData name="Lisa van Beeck" userId="3bac3ae2-f785-45b6-a0d0-9a89d142988e" providerId="ADAL" clId="{A75CC200-FB64-42C5-AE55-7BE716F2B5B4}" dt="2025-09-03T23:30:24.634" v="79" actId="1076"/>
      <pc:docMkLst>
        <pc:docMk/>
      </pc:docMkLst>
      <pc:sldChg chg="delSp modSp mod">
        <pc:chgData name="Lisa van Beeck" userId="3bac3ae2-f785-45b6-a0d0-9a89d142988e" providerId="ADAL" clId="{A75CC200-FB64-42C5-AE55-7BE716F2B5B4}" dt="2025-09-03T23:30:24.634" v="79" actId="1076"/>
        <pc:sldMkLst>
          <pc:docMk/>
          <pc:sldMk cId="4183881183" sldId="263"/>
        </pc:sldMkLst>
        <pc:spChg chg="del mod">
          <ac:chgData name="Lisa van Beeck" userId="3bac3ae2-f785-45b6-a0d0-9a89d142988e" providerId="ADAL" clId="{A75CC200-FB64-42C5-AE55-7BE716F2B5B4}" dt="2025-09-03T23:26:00.683" v="32" actId="478"/>
          <ac:spMkLst>
            <pc:docMk/>
            <pc:sldMk cId="4183881183" sldId="263"/>
            <ac:spMk id="4" creationId="{96600A09-8190-90DE-0DC8-A8C7BC04D975}"/>
          </ac:spMkLst>
        </pc:spChg>
        <pc:graphicFrameChg chg="mod modGraphic">
          <ac:chgData name="Lisa van Beeck" userId="3bac3ae2-f785-45b6-a0d0-9a89d142988e" providerId="ADAL" clId="{A75CC200-FB64-42C5-AE55-7BE716F2B5B4}" dt="2025-09-03T23:30:18.886" v="78"/>
          <ac:graphicFrameMkLst>
            <pc:docMk/>
            <pc:sldMk cId="4183881183" sldId="263"/>
            <ac:graphicFrameMk id="6" creationId="{5BFE3AF9-6AB9-8888-765D-122B1A2CFC5E}"/>
          </ac:graphicFrameMkLst>
        </pc:graphicFrameChg>
        <pc:picChg chg="del">
          <ac:chgData name="Lisa van Beeck" userId="3bac3ae2-f785-45b6-a0d0-9a89d142988e" providerId="ADAL" clId="{A75CC200-FB64-42C5-AE55-7BE716F2B5B4}" dt="2025-09-03T23:24:27.141" v="3" actId="478"/>
          <ac:picMkLst>
            <pc:docMk/>
            <pc:sldMk cId="4183881183" sldId="263"/>
            <ac:picMk id="8" creationId="{B5D0068F-DC58-0E97-B396-48CD57AB62D5}"/>
          </ac:picMkLst>
        </pc:picChg>
        <pc:picChg chg="mod">
          <ac:chgData name="Lisa van Beeck" userId="3bac3ae2-f785-45b6-a0d0-9a89d142988e" providerId="ADAL" clId="{A75CC200-FB64-42C5-AE55-7BE716F2B5B4}" dt="2025-09-03T23:30:24.634" v="79" actId="1076"/>
          <ac:picMkLst>
            <pc:docMk/>
            <pc:sldMk cId="4183881183" sldId="263"/>
            <ac:picMk id="9" creationId="{E5C84106-C101-ED57-B119-641F82026B5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90F72-FF6F-6A1B-8DBF-09E1D0271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42CA5-4A09-7BA9-1767-DB537401C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0BB80-194A-24F1-08B1-DCB9301C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9536D-5299-6791-7B32-3495A1703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A1382-96CC-8192-EDA0-97596E02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882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B3540-17A5-7015-85C4-3AE594B19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8C9650-2093-455B-8DD5-15ED3DBEB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F5FCD-3E6C-2044-3DAA-AC3765DB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F0E9F-55B4-DE39-778F-C738B7454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C98A6-880A-D473-1449-24653165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747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4B9C6E-0D72-4CED-B78F-AC3A1989C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55CF6-B705-BB07-BC6B-C3C7F5E16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765BA-2608-BB8F-3CDC-E5D0DB8D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5668E-7B09-D301-EC23-7E308C373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BD7A-57FB-FFFD-BE0D-283DCA217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27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C7A5D-F42E-DAAB-936E-D540119A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5DF16-42EE-2E7D-CD9A-A22B57620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1F5E7-E3D1-BC48-83BE-6C0CDC64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4721D-3A23-C45C-0B88-F8ABBF554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7646D-64F4-1530-F8F6-B88AB524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539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6E00-1048-6911-DB37-75AD9ABF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E7EA7-0072-B064-6566-EE3156C76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05D46-63EF-3477-5570-B0377FA0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ECE26-3C45-3E09-47E1-EB2AC559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7350F-BABC-6AE3-E7AC-E801BD51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52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11EB-2E90-F5ED-9481-E53F7265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190AE-CF0B-A483-1829-54E5C42A4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7EDE06-37A7-E887-7C75-68A43AAB6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6BB73-2871-1B81-C414-EA4DDE61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260C7-3583-A801-0B03-28A807D84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814FE-C2CC-B1F2-0739-E9DE9B9B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774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15DA4-77BF-F428-792E-464B4DD4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B7DDB-A4C2-3EFE-4F76-840E6A04E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50B6A-71A6-2C8E-8802-C5E11FF7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CC7E4C-8F56-F58C-259E-1EE90486A8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AC76EB-1B3E-E920-AA9D-A286EA732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02003-123C-7EF7-52B8-9D9A9679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D663DE-A66C-3234-B064-F8031B20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8F63C-AAA9-FA4D-48D9-099F0DC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534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AFBB-B8A0-1710-DCC2-6763E987A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560A3-A85A-9C4B-D187-51B93BFB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1D12B-C069-D8D2-91C8-69275560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94741-60AD-8187-F9B2-1E8EBDCD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735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F11BD8-36A7-482C-F90D-FD1707FC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AD7C3F-7101-87CE-2E64-ED5C89E28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A53EA-C229-D5C5-ECE2-B8B7BC1F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51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DC813-1256-9D78-03EF-5F3C58592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D88CD-DDB5-B490-04A8-B882387A5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C0003-50BA-255A-D9E8-A496584DA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42CC0-D6D4-189D-9A60-1EBBCCAC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1C3FB-1E5B-3AE3-E0B8-2AFDF63F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2DF32-9E78-E413-6D07-105598AE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102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F975-3EE2-7F1C-4C90-A0CF1D40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F496E-DFE1-B4C6-03AF-90FF0DF9C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0C5B8-3880-B0DB-467D-4F7831713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5755C-4524-CC81-4A7C-CFC0B72C1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8E223-45B2-AA41-A819-8422AEB2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85C37-1FE6-2658-A9AB-BBA89C68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530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90546-42A1-0ED2-1A4C-D750471D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6E912-E0F1-FA6F-AB46-0BFB1A304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C499A-CCF2-740C-4D00-7CA878CCCC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DFCDC-5707-40BC-A001-D6BE4B6E7495}" type="datetimeFigureOut">
              <a:rPr lang="en-AU" smtClean="0"/>
              <a:t>4/09/2025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936F3-B39F-5755-0DC0-AB9B015B2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BCCFC-DF8E-FE53-BAD0-87C965C6D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78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8885-B495-BAEE-C23D-D04F5042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Put your game name here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C1B8FA0-F885-50F0-FCBB-EE210FE3AD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  <p:pic>
        <p:nvPicPr>
          <p:cNvPr id="4" name="Picture 3" descr="A cartoon of a child holding a cell phone&#10;&#10;AI-generated content may be incorrect.">
            <a:extLst>
              <a:ext uri="{FF2B5EF4-FFF2-40B4-BE49-F238E27FC236}">
                <a16:creationId xmlns:a16="http://schemas.microsoft.com/office/drawing/2014/main" id="{49FC498F-3FC0-9614-42A1-7E6408431F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51435" y="3749227"/>
            <a:ext cx="1251026" cy="2562673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643CC1-EA84-2924-B24C-9B146C103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182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Reminder: Steps to success!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29870"/>
          </a:xfrm>
        </p:spPr>
        <p:txBody>
          <a:bodyPr/>
          <a:lstStyle/>
          <a:p>
            <a:r>
              <a:rPr lang="en-AU" dirty="0"/>
              <a:t>I checked these things often while I was building my game to make sure they worked the way I wanted them to:</a:t>
            </a:r>
          </a:p>
          <a:p>
            <a:pPr lvl="1"/>
            <a:endParaRPr lang="en-AU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BFE3AF9-6AB9-8888-765D-122B1A2CF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33039"/>
              </p:ext>
            </p:extLst>
          </p:nvPr>
        </p:nvGraphicFramePr>
        <p:xfrm>
          <a:off x="942474" y="2855495"/>
          <a:ext cx="10126578" cy="3410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9470">
                  <a:extLst>
                    <a:ext uri="{9D8B030D-6E8A-4147-A177-3AD203B41FA5}">
                      <a16:colId xmlns:a16="http://schemas.microsoft.com/office/drawing/2014/main" val="3724896262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1203417561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327892341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1010927574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64964781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3130730307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3536162365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377407166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3530707443"/>
                    </a:ext>
                  </a:extLst>
                </a:gridCol>
                <a:gridCol w="793012">
                  <a:extLst>
                    <a:ext uri="{9D8B030D-6E8A-4147-A177-3AD203B41FA5}">
                      <a16:colId xmlns:a16="http://schemas.microsoft.com/office/drawing/2014/main" val="2326822393"/>
                    </a:ext>
                  </a:extLst>
                </a:gridCol>
              </a:tblGrid>
              <a:tr h="426262">
                <a:tc>
                  <a:txBody>
                    <a:bodyPr/>
                    <a:lstStyle/>
                    <a:p>
                      <a:r>
                        <a:rPr lang="en-AU" sz="16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71998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The game opens and closes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617019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Any timers and scoring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551366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The controls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557987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The objects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497673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The sounds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818926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/>
                        <a:t>The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685212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r>
                        <a:rPr lang="en-AU" sz="1800" dirty="0"/>
                        <a:t>Other: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63832"/>
                  </a:ext>
                </a:extLst>
              </a:tr>
            </a:tbl>
          </a:graphicData>
        </a:graphic>
      </p:graphicFrame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E5C84106-C101-ED57-B119-641F82026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27485" y="3305000"/>
            <a:ext cx="408419" cy="40841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F2953E5B-4EFE-30E8-C329-123C3E6D4B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81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F430-E027-A10F-3B55-820162C3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F8BC-DF2A-2819-754C-35E9D82BA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Does your game work? Yes/no</a:t>
            </a:r>
          </a:p>
          <a:p>
            <a:r>
              <a:rPr lang="en-AU" dirty="0"/>
              <a:t>How many people tested your game?</a:t>
            </a:r>
          </a:p>
          <a:p>
            <a:r>
              <a:rPr lang="en-AU" dirty="0"/>
              <a:t>What suggestions did your testers make after playing? </a:t>
            </a:r>
          </a:p>
          <a:p>
            <a:pPr marL="0" indent="0">
              <a:buNone/>
            </a:pPr>
            <a:r>
              <a:rPr lang="en-AU" sz="2000" dirty="0"/>
              <a:t>Provide some screenshots or examples of your testers feedback.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EAEBD92-1E5A-A224-ACCF-96CA1CA23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51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F430-E027-A10F-3B55-820162C3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Reflecting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F8BC-DF2A-2819-754C-35E9D82BA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What changes did you make after your game was tested?</a:t>
            </a:r>
          </a:p>
          <a:p>
            <a:endParaRPr lang="en-AU" dirty="0"/>
          </a:p>
          <a:p>
            <a:r>
              <a:rPr lang="en-AU" dirty="0"/>
              <a:t>What would you do differently next time?</a:t>
            </a:r>
          </a:p>
          <a:p>
            <a:endParaRPr lang="en-AU" dirty="0"/>
          </a:p>
          <a:p>
            <a:r>
              <a:rPr lang="en-AU" dirty="0"/>
              <a:t>What are you most proud of?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5D6C3CFE-3396-17A1-4730-F9F769C2C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65DB69-D7FD-22FB-A839-6960E2D668EE}"/>
              </a:ext>
            </a:extLst>
          </p:cNvPr>
          <p:cNvSpPr txBox="1"/>
          <p:nvPr/>
        </p:nvSpPr>
        <p:spPr>
          <a:xfrm>
            <a:off x="838200" y="6176963"/>
            <a:ext cx="79493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sz="2400" dirty="0">
                <a:solidFill>
                  <a:srgbClr val="E52481"/>
                </a:solidFill>
              </a:rPr>
              <a:t>Don’t forget to include a screen recording in your entry.</a:t>
            </a:r>
          </a:p>
        </p:txBody>
      </p:sp>
      <p:pic>
        <p:nvPicPr>
          <p:cNvPr id="6" name="Picture 5" descr="A cartoon of a child holding a device&#10;&#10;AI-generated content may be incorrect.">
            <a:extLst>
              <a:ext uri="{FF2B5EF4-FFF2-40B4-BE49-F238E27FC236}">
                <a16:creationId xmlns:a16="http://schemas.microsoft.com/office/drawing/2014/main" id="{9D840459-A103-9FE9-1264-94A0BAB638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01839" y="4411404"/>
            <a:ext cx="1792378" cy="208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A2A50-1AFD-6820-ED32-451DBB57C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Our team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B3C273-A4DB-089E-5A6D-031C3CAEBC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893507"/>
              </p:ext>
            </p:extLst>
          </p:nvPr>
        </p:nvGraphicFramePr>
        <p:xfrm>
          <a:off x="838199" y="1825625"/>
          <a:ext cx="10448926" cy="3308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4463">
                  <a:extLst>
                    <a:ext uri="{9D8B030D-6E8A-4147-A177-3AD203B41FA5}">
                      <a16:colId xmlns:a16="http://schemas.microsoft.com/office/drawing/2014/main" val="626337213"/>
                    </a:ext>
                  </a:extLst>
                </a:gridCol>
                <a:gridCol w="5224463">
                  <a:extLst>
                    <a:ext uri="{9D8B030D-6E8A-4147-A177-3AD203B41FA5}">
                      <a16:colId xmlns:a16="http://schemas.microsoft.com/office/drawing/2014/main" val="2024639781"/>
                    </a:ext>
                  </a:extLst>
                </a:gridCol>
              </a:tblGrid>
              <a:tr h="472621">
                <a:tc>
                  <a:txBody>
                    <a:bodyPr/>
                    <a:lstStyle/>
                    <a:p>
                      <a:r>
                        <a:rPr lang="en-AU" dirty="0"/>
                        <a:t>Team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800040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Game Designer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940914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Artist/Visual Designer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666656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Programmer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46509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Storyteller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927089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Sound and Music Effects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6652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Tester(s)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79984"/>
                  </a:ext>
                </a:extLst>
              </a:tr>
            </a:tbl>
          </a:graphicData>
        </a:graphic>
      </p:graphicFrame>
      <p:pic>
        <p:nvPicPr>
          <p:cNvPr id="3" name="Graphic 2">
            <a:extLst>
              <a:ext uri="{FF2B5EF4-FFF2-40B4-BE49-F238E27FC236}">
                <a16:creationId xmlns:a16="http://schemas.microsoft.com/office/drawing/2014/main" id="{ECFA2886-67C2-DCFA-4428-F4F7BF50D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408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EB47-48B7-5D2C-9F51-66A6C19A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Game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DA202-DBCA-6ECA-B08B-BBE0D5F9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your game about? What is the story?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How does the name of your game tell people what the game will be about?</a:t>
            </a:r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EF05BDF-2E5B-A48D-40D8-F361D599DC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06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3599-0B9F-BD59-4609-774FBB816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8ADCA-D124-7170-3C2C-F10080B5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Link to the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CFE11-9302-2518-F06C-4FA5BFCE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the theme of this year’s competition?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How did you link your game to this theme?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1F74DF1-00AE-7750-3E67-CEF621E8D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5F508-3846-03BD-D070-82F4F9A35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Game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45D66-8460-54EA-D40C-FA6C1A7B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are the goals or objectives of your game?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What does the player do in the game?</a:t>
            </a:r>
          </a:p>
          <a:p>
            <a:endParaRPr lang="en-AU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7BA9739-6AC4-5B02-47C8-ED3306071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78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FD623-7C27-126A-B60F-2019F491A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E1A5B-4D17-A2AA-D603-F4AD3B1D0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do you play your game? </a:t>
            </a:r>
          </a:p>
          <a:p>
            <a:endParaRPr lang="en-AU" dirty="0"/>
          </a:p>
          <a:p>
            <a:r>
              <a:rPr lang="en-AU" dirty="0"/>
              <a:t>What are the controls?</a:t>
            </a:r>
          </a:p>
          <a:p>
            <a:endParaRPr lang="en-AU" dirty="0"/>
          </a:p>
          <a:p>
            <a:r>
              <a:rPr lang="en-AU" dirty="0"/>
              <a:t>How does the player finish the game/level?</a:t>
            </a:r>
          </a:p>
          <a:p>
            <a:endParaRPr lang="en-AU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056AF70-0BFF-D39C-73DA-558E4D6AB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4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Characters &amp; </a:t>
            </a:r>
            <a:r>
              <a:rPr lang="en-AU" b="1">
                <a:solidFill>
                  <a:srgbClr val="E52481"/>
                </a:solidFill>
              </a:rPr>
              <a:t>object interactions</a:t>
            </a:r>
            <a:endParaRPr lang="en-AU" b="1" dirty="0">
              <a:solidFill>
                <a:srgbClr val="E5248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Are there things to look out for or collect? (e.g. keys)</a:t>
            </a:r>
          </a:p>
          <a:p>
            <a:endParaRPr lang="en-AU" dirty="0"/>
          </a:p>
          <a:p>
            <a:r>
              <a:rPr lang="en-AU" dirty="0"/>
              <a:t>Are there things that the player should avoid? (e.g. bad guys)</a:t>
            </a:r>
          </a:p>
          <a:p>
            <a:endParaRPr lang="en-AU" dirty="0"/>
          </a:p>
          <a:p>
            <a:r>
              <a:rPr lang="en-AU" dirty="0"/>
              <a:t>Put pictures of your characters and important objects here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45BC3F3-204D-C5B1-CB67-65976A2F8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2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97EAF-251E-F961-6CC5-F5790011A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2FD12-6BC1-FC6B-4FF2-BEDBFA58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Visual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E4C51-9B34-CAAC-70B7-CC82BD470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did you decide to theme the art for your game?</a:t>
            </a:r>
          </a:p>
          <a:p>
            <a:endParaRPr lang="en-AU" dirty="0"/>
          </a:p>
          <a:p>
            <a:r>
              <a:rPr lang="en-AU" dirty="0"/>
              <a:t>Is it all the same theme, or do the levels have different themes?</a:t>
            </a:r>
          </a:p>
          <a:p>
            <a:endParaRPr lang="en-AU" dirty="0"/>
          </a:p>
          <a:p>
            <a:r>
              <a:rPr lang="en-AU" dirty="0"/>
              <a:t>How did you make your sprites/backgrounds?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C845DCD-4D6D-789B-5279-EE69E6CCB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693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E52481"/>
                </a:solidFill>
              </a:rPr>
              <a:t>Audio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are the important sounds in your game?</a:t>
            </a:r>
          </a:p>
          <a:p>
            <a:endParaRPr lang="en-AU" dirty="0"/>
          </a:p>
          <a:p>
            <a:r>
              <a:rPr lang="en-AU" dirty="0"/>
              <a:t>When do the sounds happen in the game?</a:t>
            </a:r>
          </a:p>
          <a:p>
            <a:endParaRPr lang="en-AU" dirty="0"/>
          </a:p>
          <a:p>
            <a:r>
              <a:rPr lang="en-AU" dirty="0"/>
              <a:t>How did you make your sounds and/or music?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3856B51-3C0C-1133-DD58-FF2D869BE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06156" y="182014"/>
            <a:ext cx="2440125" cy="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31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5d1e8c-4f3f-4d13-8e2d-e1027c50ced0">
      <Terms xmlns="http://schemas.microsoft.com/office/infopath/2007/PartnerControls"/>
    </lcf76f155ced4ddcb4097134ff3c332f>
    <TaxCatchAll xmlns="62609714-f18d-4be8-a7b4-06fc5c027b7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E84698AA3F9F449490555CBA74B5E9" ma:contentTypeVersion="17" ma:contentTypeDescription="Create a new document." ma:contentTypeScope="" ma:versionID="5e862eba6839b8b22c8fd69e037eca84">
  <xsd:schema xmlns:xsd="http://www.w3.org/2001/XMLSchema" xmlns:xs="http://www.w3.org/2001/XMLSchema" xmlns:p="http://schemas.microsoft.com/office/2006/metadata/properties" xmlns:ns2="6a5d1e8c-4f3f-4d13-8e2d-e1027c50ced0" xmlns:ns3="62609714-f18d-4be8-a7b4-06fc5c027b79" targetNamespace="http://schemas.microsoft.com/office/2006/metadata/properties" ma:root="true" ma:fieldsID="6a0788a07330c3c001c8c99e1fd1d614" ns2:_="" ns3:_="">
    <xsd:import namespace="6a5d1e8c-4f3f-4d13-8e2d-e1027c50ced0"/>
    <xsd:import namespace="62609714-f18d-4be8-a7b4-06fc5c027b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d1e8c-4f3f-4d13-8e2d-e1027c50c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a29052b-b897-431f-a8f1-10685beebc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09714-f18d-4be8-a7b4-06fc5c027b79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7748af3f-f726-401a-b3be-d68d9f144b9a}" ma:internalName="TaxCatchAll" ma:showField="CatchAllData" ma:web="62609714-f18d-4be8-a7b4-06fc5c027b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0F8EA3-9BAF-4FD5-9CD3-C851A55BEDB9}">
  <ds:schemaRefs>
    <ds:schemaRef ds:uri="http://www.w3.org/XML/1998/namespace"/>
    <ds:schemaRef ds:uri="http://purl.org/dc/terms/"/>
    <ds:schemaRef ds:uri="http://schemas.microsoft.com/office/2006/documentManagement/types"/>
    <ds:schemaRef ds:uri="4a08870d-08b1-4a22-b4ed-26b5cd5de60a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2e46e514-f5fb-4ed3-b5dc-4f63b49c9b1b"/>
    <ds:schemaRef ds:uri="http://purl.org/dc/elements/1.1/"/>
    <ds:schemaRef ds:uri="6a5d1e8c-4f3f-4d13-8e2d-e1027c50ced0"/>
    <ds:schemaRef ds:uri="62609714-f18d-4be8-a7b4-06fc5c027b79"/>
  </ds:schemaRefs>
</ds:datastoreItem>
</file>

<file path=customXml/itemProps2.xml><?xml version="1.0" encoding="utf-8"?>
<ds:datastoreItem xmlns:ds="http://schemas.openxmlformats.org/officeDocument/2006/customXml" ds:itemID="{B303C104-34AD-4E6F-A9DA-71109AA8E8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2BF660-6483-4138-9634-C73D7F5EC9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5d1e8c-4f3f-4d13-8e2d-e1027c50ced0"/>
    <ds:schemaRef ds:uri="62609714-f18d-4be8-a7b4-06fc5c027b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a6036d1-780c-485c-90b0-c2dfd4c9c4ce}" enabled="1" method="Standard" siteId="{ac0e071d-1445-4a5f-98fa-dfffee2d45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360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Put your game name here</vt:lpstr>
      <vt:lpstr>Our team</vt:lpstr>
      <vt:lpstr>Game overview</vt:lpstr>
      <vt:lpstr>Link to the theme</vt:lpstr>
      <vt:lpstr>Game details</vt:lpstr>
      <vt:lpstr>Instructions</vt:lpstr>
      <vt:lpstr>Characters &amp; object interactions</vt:lpstr>
      <vt:lpstr>Visual design</vt:lpstr>
      <vt:lpstr>Audio elements</vt:lpstr>
      <vt:lpstr>Reminder: Steps to success!</vt:lpstr>
      <vt:lpstr>Testing</vt:lpstr>
      <vt:lpstr>Reflecting</vt:lpstr>
    </vt:vector>
  </TitlesOfParts>
  <Company>Australian Council for Educational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your game name here</dc:title>
  <dc:creator>Lisa van Beeck</dc:creator>
  <cp:lastModifiedBy>Lisa van Beeck</cp:lastModifiedBy>
  <cp:revision>2</cp:revision>
  <dcterms:created xsi:type="dcterms:W3CDTF">2023-09-04T06:55:07Z</dcterms:created>
  <dcterms:modified xsi:type="dcterms:W3CDTF">2025-09-03T23:30:30Z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0x0101006A5F9A63F9D77548A76C0CC853CDF86C</vt:lpwstr>
  </property>
  <property fmtid="{D5CDD505-2E9C-101B-9397-08002B2CF9AE}" pid="3" name="MSIP_Label_0a6036d1-780c-485c-90b0-c2dfd4c9c4ce_Enabled">
    <vt:lpwstr>true</vt:lpwstr>
  </property>
  <property fmtid="{D5CDD505-2E9C-101B-9397-08002B2CF9AE}" pid="4" name="MSIP_Label_0a6036d1-780c-485c-90b0-c2dfd4c9c4ce_SetDate">
    <vt:lpwstr>2024-10-03T02:46:01Z</vt:lpwstr>
  </property>
  <property fmtid="{D5CDD505-2E9C-101B-9397-08002B2CF9AE}" pid="5" name="MSIP_Label_0a6036d1-780c-485c-90b0-c2dfd4c9c4ce_Method">
    <vt:lpwstr>Standard</vt:lpwstr>
  </property>
  <property fmtid="{D5CDD505-2E9C-101B-9397-08002B2CF9AE}" pid="6" name="MSIP_Label_0a6036d1-780c-485c-90b0-c2dfd4c9c4ce_Name">
    <vt:lpwstr>INTERNAL</vt:lpwstr>
  </property>
  <property fmtid="{D5CDD505-2E9C-101B-9397-08002B2CF9AE}" pid="7" name="MSIP_Label_0a6036d1-780c-485c-90b0-c2dfd4c9c4ce_SiteId">
    <vt:lpwstr>ac0e071d-1445-4a5f-98fa-dfffee2d451a</vt:lpwstr>
  </property>
  <property fmtid="{D5CDD505-2E9C-101B-9397-08002B2CF9AE}" pid="8" name="MSIP_Label_0a6036d1-780c-485c-90b0-c2dfd4c9c4ce_ActionId">
    <vt:lpwstr>2b1445a1-5e3c-45d2-ac92-e16147e0704c</vt:lpwstr>
  </property>
  <property fmtid="{D5CDD505-2E9C-101B-9397-08002B2CF9AE}" pid="9" name="MSIP_Label_0a6036d1-780c-485c-90b0-c2dfd4c9c4ce_ContentBits">
    <vt:lpwstr>0</vt:lpwstr>
  </property>
  <property fmtid="{D5CDD505-2E9C-101B-9397-08002B2CF9AE}" pid="10" name="MediaServiceImageTags">
    <vt:lpwstr/>
  </property>
</Properties>
</file>